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339" r:id="rId2"/>
    <p:sldId id="342" r:id="rId3"/>
    <p:sldId id="343" r:id="rId4"/>
    <p:sldId id="344" r:id="rId5"/>
    <p:sldId id="345" r:id="rId6"/>
    <p:sldId id="346" r:id="rId7"/>
  </p:sldIdLst>
  <p:sldSz cx="12192000" cy="6858000"/>
  <p:notesSz cx="6858000" cy="9144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4509"/>
    <a:srgbClr val="E6EBEB"/>
    <a:srgbClr val="076572"/>
    <a:srgbClr val="354A5D"/>
    <a:srgbClr val="494065"/>
    <a:srgbClr val="006174"/>
    <a:srgbClr val="086E7C"/>
    <a:srgbClr val="E3E5E5"/>
    <a:srgbClr val="C0CBCC"/>
    <a:srgbClr val="DE3F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5" autoAdjust="0"/>
    <p:restoredTop sz="94660"/>
  </p:normalViewPr>
  <p:slideViewPr>
    <p:cSldViewPr>
      <p:cViewPr varScale="1">
        <p:scale>
          <a:sx n="70" d="100"/>
          <a:sy n="70" d="100"/>
        </p:scale>
        <p:origin x="516" y="6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Relationship Id="rId30" Type="http://schemas.microsoft.com/office/2015/10/relationships/revisionInfo" Target="revisionInfo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EA6C3A-BDDF-4141-8657-B3734DE86A4C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5ABE00-07AA-45E1-9CF9-7AB626A0A5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550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8149F25-C4B2-46DE-92DF-7AB992C2F1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294"/>
            <a:ext cx="12192000" cy="6864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8255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2017/9/26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289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22" userDrawn="1">
          <p15:clr>
            <a:srgbClr val="F26B43"/>
          </p15:clr>
        </p15:guide>
        <p15:guide id="4" pos="7257" userDrawn="1">
          <p15:clr>
            <a:srgbClr val="F26B43"/>
          </p15:clr>
        </p15:guide>
        <p15:guide id="5" orient="horz" pos="648" userDrawn="1">
          <p15:clr>
            <a:srgbClr val="F26B43"/>
          </p15:clr>
        </p15:guide>
        <p15:guide id="6" orient="horz" pos="712" userDrawn="1">
          <p15:clr>
            <a:srgbClr val="F26B43"/>
          </p15:clr>
        </p15:guide>
        <p15:guide id="7" orient="horz" pos="3931" userDrawn="1">
          <p15:clr>
            <a:srgbClr val="F26B43"/>
          </p15:clr>
        </p15:guide>
        <p15:guide id="8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 l="-1753" t="-4486" r="-1753" b="-448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xmlns="" id="{C04E943E-459D-4C37-924D-436A4861F7A0}"/>
              </a:ext>
            </a:extLst>
          </p:cNvPr>
          <p:cNvGrpSpPr/>
          <p:nvPr/>
        </p:nvGrpSpPr>
        <p:grpSpPr>
          <a:xfrm>
            <a:off x="1771040" y="4699654"/>
            <a:ext cx="8649921" cy="918159"/>
            <a:chOff x="966627" y="2287583"/>
            <a:chExt cx="6999289" cy="742950"/>
          </a:xfrm>
        </p:grpSpPr>
        <p:sp>
          <p:nvSpPr>
            <p:cNvPr id="76" name="文本占位符 32">
              <a:extLst>
                <a:ext uri="{FF2B5EF4-FFF2-40B4-BE49-F238E27FC236}">
                  <a16:creationId xmlns:a16="http://schemas.microsoft.com/office/drawing/2014/main" xmlns="" id="{96B02FF1-FB7F-4F5E-8054-E8688D07588B}"/>
                </a:ext>
              </a:extLst>
            </p:cNvPr>
            <p:cNvSpPr txBox="1">
              <a:spLocks/>
            </p:cNvSpPr>
            <p:nvPr/>
          </p:nvSpPr>
          <p:spPr>
            <a:xfrm>
              <a:off x="966627" y="2287583"/>
              <a:ext cx="6999289" cy="371475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zh-CN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400" dirty="0">
                  <a:solidFill>
                    <a:schemeClr val="bg1"/>
                  </a:solidFill>
                </a:rPr>
                <a:t>汇报人：阿杜</a:t>
              </a:r>
            </a:p>
          </p:txBody>
        </p:sp>
        <p:sp>
          <p:nvSpPr>
            <p:cNvPr id="77" name="文本占位符 33">
              <a:extLst>
                <a:ext uri="{FF2B5EF4-FFF2-40B4-BE49-F238E27FC236}">
                  <a16:creationId xmlns:a16="http://schemas.microsoft.com/office/drawing/2014/main" xmlns="" id="{193D5027-70F3-4967-B324-0E3CC4AE5BCB}"/>
                </a:ext>
              </a:extLst>
            </p:cNvPr>
            <p:cNvSpPr txBox="1">
              <a:spLocks/>
            </p:cNvSpPr>
            <p:nvPr/>
          </p:nvSpPr>
          <p:spPr>
            <a:xfrm>
              <a:off x="966627" y="2659058"/>
              <a:ext cx="6999289" cy="371475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zh-CN"/>
              </a:defPPr>
              <a:lvl1pPr marL="0" algn="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这里输入您的单位</a:t>
              </a:r>
              <a:r>
                <a:rPr lang="en-US" altLang="zh-CN" sz="1400" dirty="0">
                  <a:solidFill>
                    <a:schemeClr val="bg1"/>
                  </a:solidFill>
                </a:rPr>
                <a:t>/</a:t>
              </a:r>
              <a:r>
                <a:rPr lang="zh-CN" altLang="en-US" sz="1400" dirty="0">
                  <a:solidFill>
                    <a:schemeClr val="bg1"/>
                  </a:solidFill>
                </a:rPr>
                <a:t>部门名称</a:t>
              </a:r>
            </a:p>
          </p:txBody>
        </p:sp>
      </p:grpSp>
      <p:sp>
        <p:nvSpPr>
          <p:cNvPr id="78" name="TextBox 33">
            <a:extLst>
              <a:ext uri="{FF2B5EF4-FFF2-40B4-BE49-F238E27FC236}">
                <a16:creationId xmlns:a16="http://schemas.microsoft.com/office/drawing/2014/main" xmlns="" id="{1E10CC82-0EF1-46F2-9316-C9702D1F78AB}"/>
              </a:ext>
            </a:extLst>
          </p:cNvPr>
          <p:cNvSpPr txBox="1"/>
          <p:nvPr/>
        </p:nvSpPr>
        <p:spPr>
          <a:xfrm>
            <a:off x="2731438" y="2663945"/>
            <a:ext cx="65056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spc="300" dirty="0">
                <a:solidFill>
                  <a:schemeClr val="bg1"/>
                </a:solidFill>
                <a:latin typeface="+mj-ea"/>
                <a:ea typeface="+mj-ea"/>
                <a:cs typeface="Playfair Display SC" charset="0"/>
              </a:rPr>
              <a:t>个人述职报告</a:t>
            </a:r>
          </a:p>
        </p:txBody>
      </p:sp>
      <p:sp>
        <p:nvSpPr>
          <p:cNvPr id="79" name="TextBox 34">
            <a:extLst>
              <a:ext uri="{FF2B5EF4-FFF2-40B4-BE49-F238E27FC236}">
                <a16:creationId xmlns:a16="http://schemas.microsoft.com/office/drawing/2014/main" xmlns="" id="{7FAAF40D-1F3A-4BB1-9C20-7BB184547FC1}"/>
              </a:ext>
            </a:extLst>
          </p:cNvPr>
          <p:cNvSpPr txBox="1"/>
          <p:nvPr/>
        </p:nvSpPr>
        <p:spPr>
          <a:xfrm>
            <a:off x="3688088" y="2098595"/>
            <a:ext cx="4640160" cy="507831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pc="600" dirty="0" smtClean="0">
                <a:solidFill>
                  <a:schemeClr val="bg1"/>
                </a:solidFill>
                <a:ea typeface="Montserrat Semi" charset="0"/>
                <a:cs typeface="Montserrat Semi" charset="0"/>
              </a:rPr>
              <a:t>ANNUAL WORK REPORT</a:t>
            </a:r>
            <a:endParaRPr lang="en-US" spc="600" dirty="0">
              <a:solidFill>
                <a:schemeClr val="bg1"/>
              </a:solidFill>
              <a:ea typeface="Montserrat Semi" charset="0"/>
              <a:cs typeface="Montserrat Semi" charset="0"/>
            </a:endParaRPr>
          </a:p>
        </p:txBody>
      </p:sp>
      <p:sp>
        <p:nvSpPr>
          <p:cNvPr id="82" name="TextBox 34">
            <a:extLst>
              <a:ext uri="{FF2B5EF4-FFF2-40B4-BE49-F238E27FC236}">
                <a16:creationId xmlns:a16="http://schemas.microsoft.com/office/drawing/2014/main" xmlns="" id="{7FAAF40D-1F3A-4BB1-9C20-7BB184547FC1}"/>
              </a:ext>
            </a:extLst>
          </p:cNvPr>
          <p:cNvSpPr txBox="1"/>
          <p:nvPr/>
        </p:nvSpPr>
        <p:spPr>
          <a:xfrm>
            <a:off x="4095600" y="5480761"/>
            <a:ext cx="40008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 smtClean="0">
                <a:solidFill>
                  <a:schemeClr val="bg1"/>
                </a:solidFill>
                <a:latin typeface="Montserrat Semi" charset="0"/>
                <a:ea typeface="Montserrat Semi" charset="0"/>
                <a:cs typeface="Montserrat Semi" charset="0"/>
              </a:rPr>
              <a:t>DESIGNED BY </a:t>
            </a:r>
            <a:r>
              <a:rPr lang="en-US" sz="1400" dirty="0" smtClean="0">
                <a:solidFill>
                  <a:schemeClr val="bg1"/>
                </a:solidFill>
                <a:latin typeface="Montserrat Semi" charset="0"/>
                <a:ea typeface="Montserrat Semi" charset="0"/>
                <a:cs typeface="Montserrat Semi" charset="0"/>
              </a:rPr>
              <a:t>ISLIDE</a:t>
            </a:r>
            <a:r>
              <a:rPr lang="en-US" sz="1400" b="1" dirty="0" smtClean="0">
                <a:solidFill>
                  <a:schemeClr val="bg1"/>
                </a:solidFill>
                <a:latin typeface="Montserrat Semi" charset="0"/>
                <a:ea typeface="Montserrat Semi" charset="0"/>
                <a:cs typeface="Montserrat Semi" charset="0"/>
              </a:rPr>
              <a:t>™</a:t>
            </a:r>
            <a:endParaRPr lang="en-US" sz="1400" b="1" dirty="0">
              <a:solidFill>
                <a:schemeClr val="bg1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03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916832"/>
            <a:ext cx="5663952" cy="2232248"/>
          </a:xfrm>
          <a:prstGeom prst="rect">
            <a:avLst/>
          </a:prstGeom>
          <a:blipFill>
            <a:blip r:embed="rId2"/>
            <a:srcRect/>
            <a:stretch>
              <a:fillRect t="-26269" b="-259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1916832"/>
            <a:ext cx="5663952" cy="223224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9" name="组合 98">
            <a:extLst>
              <a:ext uri="{FF2B5EF4-FFF2-40B4-BE49-F238E27FC236}">
                <a16:creationId xmlns:a16="http://schemas.microsoft.com/office/drawing/2014/main" xmlns:lc="http://schemas.openxmlformats.org/drawingml/2006/lockedCanvas" xmlns="" id="{D387F287-B76A-4DE0-9CC1-33518CC75AB3}"/>
              </a:ext>
            </a:extLst>
          </p:cNvPr>
          <p:cNvGrpSpPr/>
          <p:nvPr/>
        </p:nvGrpSpPr>
        <p:grpSpPr>
          <a:xfrm>
            <a:off x="6023992" y="2060848"/>
            <a:ext cx="5040561" cy="1832871"/>
            <a:chOff x="2246620" y="2453498"/>
            <a:chExt cx="6408711" cy="2330364"/>
          </a:xfrm>
        </p:grpSpPr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xmlns:lc="http://schemas.openxmlformats.org/drawingml/2006/lockedCanvas" xmlns="" id="{1C81871A-1947-48E0-9D91-612C9BA3B8E9}"/>
                </a:ext>
              </a:extLst>
            </p:cNvPr>
            <p:cNvGrpSpPr/>
            <p:nvPr/>
          </p:nvGrpSpPr>
          <p:grpSpPr>
            <a:xfrm>
              <a:off x="2283143" y="2460974"/>
              <a:ext cx="2710087" cy="970279"/>
              <a:chOff x="4999650" y="4179692"/>
              <a:chExt cx="2710088" cy="970279"/>
            </a:xfrm>
          </p:grpSpPr>
          <p:sp>
            <p:nvSpPr>
              <p:cNvPr id="115" name="ïṧḷïḓê-Rectangle 30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70CC1149-E0E1-4512-A649-EA39B5A8A5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01675" y="4592572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/>
                  <a:t>谈近来的工作情况</a:t>
                </a:r>
              </a:p>
            </p:txBody>
          </p:sp>
          <p:sp>
            <p:nvSpPr>
              <p:cNvPr id="116" name="ïṧḷïḓê-TextBox 31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D1C04AE9-F12D-4D06-A9AD-288A7A0021F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5601675" y="4179692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sz="1600" b="1" dirty="0"/>
                  <a:t>工作回顾</a:t>
                </a:r>
              </a:p>
            </p:txBody>
          </p:sp>
          <p:sp>
            <p:nvSpPr>
              <p:cNvPr id="117" name="ïṧḷïḓê-Freeform 14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90795CE2-19B6-48F9-8674-C6B89423CE5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999650" y="4272441"/>
                <a:ext cx="388035" cy="461080"/>
              </a:xfrm>
              <a:custGeom>
                <a:avLst/>
                <a:gdLst>
                  <a:gd name="connsiteX0" fmla="*/ 286916 w 511317"/>
                  <a:gd name="connsiteY0" fmla="*/ 435774 h 607568"/>
                  <a:gd name="connsiteX1" fmla="*/ 273787 w 511317"/>
                  <a:gd name="connsiteY1" fmla="*/ 481438 h 607568"/>
                  <a:gd name="connsiteX2" fmla="*/ 285558 w 511317"/>
                  <a:gd name="connsiteY2" fmla="*/ 492289 h 607568"/>
                  <a:gd name="connsiteX3" fmla="*/ 329701 w 511317"/>
                  <a:gd name="connsiteY3" fmla="*/ 475560 h 607568"/>
                  <a:gd name="connsiteX4" fmla="*/ 328570 w 511317"/>
                  <a:gd name="connsiteY4" fmla="*/ 471491 h 607568"/>
                  <a:gd name="connsiteX5" fmla="*/ 290538 w 511317"/>
                  <a:gd name="connsiteY5" fmla="*/ 436452 h 607568"/>
                  <a:gd name="connsiteX6" fmla="*/ 108472 w 511317"/>
                  <a:gd name="connsiteY6" fmla="*/ 368422 h 607568"/>
                  <a:gd name="connsiteX7" fmla="*/ 198345 w 511317"/>
                  <a:gd name="connsiteY7" fmla="*/ 368422 h 607568"/>
                  <a:gd name="connsiteX8" fmla="*/ 209438 w 511317"/>
                  <a:gd name="connsiteY8" fmla="*/ 379494 h 607568"/>
                  <a:gd name="connsiteX9" fmla="*/ 198345 w 511317"/>
                  <a:gd name="connsiteY9" fmla="*/ 390791 h 607568"/>
                  <a:gd name="connsiteX10" fmla="*/ 108472 w 511317"/>
                  <a:gd name="connsiteY10" fmla="*/ 390791 h 607568"/>
                  <a:gd name="connsiteX11" fmla="*/ 97380 w 511317"/>
                  <a:gd name="connsiteY11" fmla="*/ 379494 h 607568"/>
                  <a:gd name="connsiteX12" fmla="*/ 108472 w 511317"/>
                  <a:gd name="connsiteY12" fmla="*/ 368422 h 607568"/>
                  <a:gd name="connsiteX13" fmla="*/ 406216 w 511317"/>
                  <a:gd name="connsiteY13" fmla="*/ 304207 h 607568"/>
                  <a:gd name="connsiteX14" fmla="*/ 395577 w 511317"/>
                  <a:gd name="connsiteY14" fmla="*/ 315736 h 607568"/>
                  <a:gd name="connsiteX15" fmla="*/ 441078 w 511317"/>
                  <a:gd name="connsiteY15" fmla="*/ 357783 h 607568"/>
                  <a:gd name="connsiteX16" fmla="*/ 451718 w 511317"/>
                  <a:gd name="connsiteY16" fmla="*/ 346028 h 607568"/>
                  <a:gd name="connsiteX17" fmla="*/ 431627 w 511317"/>
                  <a:gd name="connsiteY17" fmla="*/ 283833 h 607568"/>
                  <a:gd name="connsiteX18" fmla="*/ 458283 w 511317"/>
                  <a:gd name="connsiteY18" fmla="*/ 293582 h 607568"/>
                  <a:gd name="connsiteX19" fmla="*/ 460320 w 511317"/>
                  <a:gd name="connsiteY19" fmla="*/ 345802 h 607568"/>
                  <a:gd name="connsiteX20" fmla="*/ 445606 w 511317"/>
                  <a:gd name="connsiteY20" fmla="*/ 361852 h 607568"/>
                  <a:gd name="connsiteX21" fmla="*/ 436551 w 511317"/>
                  <a:gd name="connsiteY21" fmla="*/ 371573 h 607568"/>
                  <a:gd name="connsiteX22" fmla="*/ 336945 w 511317"/>
                  <a:gd name="connsiteY22" fmla="*/ 479177 h 607568"/>
                  <a:gd name="connsiteX23" fmla="*/ 290538 w 511317"/>
                  <a:gd name="connsiteY23" fmla="*/ 496810 h 607568"/>
                  <a:gd name="connsiteX24" fmla="*/ 259751 w 511317"/>
                  <a:gd name="connsiteY24" fmla="*/ 508565 h 607568"/>
                  <a:gd name="connsiteX25" fmla="*/ 268806 w 511317"/>
                  <a:gd name="connsiteY25" fmla="*/ 476917 h 607568"/>
                  <a:gd name="connsiteX26" fmla="*/ 282615 w 511317"/>
                  <a:gd name="connsiteY26" fmla="*/ 429218 h 607568"/>
                  <a:gd name="connsiteX27" fmla="*/ 381994 w 511317"/>
                  <a:gd name="connsiteY27" fmla="*/ 321387 h 607568"/>
                  <a:gd name="connsiteX28" fmla="*/ 391049 w 511317"/>
                  <a:gd name="connsiteY28" fmla="*/ 311667 h 607568"/>
                  <a:gd name="connsiteX29" fmla="*/ 405990 w 511317"/>
                  <a:gd name="connsiteY29" fmla="*/ 295616 h 607568"/>
                  <a:gd name="connsiteX30" fmla="*/ 431627 w 511317"/>
                  <a:gd name="connsiteY30" fmla="*/ 283833 h 607568"/>
                  <a:gd name="connsiteX31" fmla="*/ 108476 w 511317"/>
                  <a:gd name="connsiteY31" fmla="*/ 267866 h 607568"/>
                  <a:gd name="connsiteX32" fmla="*/ 236871 w 511317"/>
                  <a:gd name="connsiteY32" fmla="*/ 267866 h 607568"/>
                  <a:gd name="connsiteX33" fmla="*/ 247967 w 511317"/>
                  <a:gd name="connsiteY33" fmla="*/ 279163 h 607568"/>
                  <a:gd name="connsiteX34" fmla="*/ 236871 w 511317"/>
                  <a:gd name="connsiteY34" fmla="*/ 290235 h 607568"/>
                  <a:gd name="connsiteX35" fmla="*/ 108476 w 511317"/>
                  <a:gd name="connsiteY35" fmla="*/ 290235 h 607568"/>
                  <a:gd name="connsiteX36" fmla="*/ 97380 w 511317"/>
                  <a:gd name="connsiteY36" fmla="*/ 279163 h 607568"/>
                  <a:gd name="connsiteX37" fmla="*/ 108476 w 511317"/>
                  <a:gd name="connsiteY37" fmla="*/ 267866 h 607568"/>
                  <a:gd name="connsiteX38" fmla="*/ 108474 w 511317"/>
                  <a:gd name="connsiteY38" fmla="*/ 216989 h 607568"/>
                  <a:gd name="connsiteX39" fmla="*/ 365231 w 511317"/>
                  <a:gd name="connsiteY39" fmla="*/ 216989 h 607568"/>
                  <a:gd name="connsiteX40" fmla="*/ 376325 w 511317"/>
                  <a:gd name="connsiteY40" fmla="*/ 228286 h 607568"/>
                  <a:gd name="connsiteX41" fmla="*/ 365231 w 511317"/>
                  <a:gd name="connsiteY41" fmla="*/ 239358 h 607568"/>
                  <a:gd name="connsiteX42" fmla="*/ 108474 w 511317"/>
                  <a:gd name="connsiteY42" fmla="*/ 239358 h 607568"/>
                  <a:gd name="connsiteX43" fmla="*/ 97380 w 511317"/>
                  <a:gd name="connsiteY43" fmla="*/ 228286 h 607568"/>
                  <a:gd name="connsiteX44" fmla="*/ 108474 w 511317"/>
                  <a:gd name="connsiteY44" fmla="*/ 216989 h 607568"/>
                  <a:gd name="connsiteX45" fmla="*/ 108474 w 511317"/>
                  <a:gd name="connsiteY45" fmla="*/ 166111 h 607568"/>
                  <a:gd name="connsiteX46" fmla="*/ 365231 w 511317"/>
                  <a:gd name="connsiteY46" fmla="*/ 166111 h 607568"/>
                  <a:gd name="connsiteX47" fmla="*/ 376325 w 511317"/>
                  <a:gd name="connsiteY47" fmla="*/ 177408 h 607568"/>
                  <a:gd name="connsiteX48" fmla="*/ 365231 w 511317"/>
                  <a:gd name="connsiteY48" fmla="*/ 188480 h 607568"/>
                  <a:gd name="connsiteX49" fmla="*/ 108474 w 511317"/>
                  <a:gd name="connsiteY49" fmla="*/ 188480 h 607568"/>
                  <a:gd name="connsiteX50" fmla="*/ 97380 w 511317"/>
                  <a:gd name="connsiteY50" fmla="*/ 177408 h 607568"/>
                  <a:gd name="connsiteX51" fmla="*/ 108474 w 511317"/>
                  <a:gd name="connsiteY51" fmla="*/ 166111 h 607568"/>
                  <a:gd name="connsiteX52" fmla="*/ 108474 w 511317"/>
                  <a:gd name="connsiteY52" fmla="*/ 115304 h 607568"/>
                  <a:gd name="connsiteX53" fmla="*/ 365231 w 511317"/>
                  <a:gd name="connsiteY53" fmla="*/ 115304 h 607568"/>
                  <a:gd name="connsiteX54" fmla="*/ 376325 w 511317"/>
                  <a:gd name="connsiteY54" fmla="*/ 126375 h 607568"/>
                  <a:gd name="connsiteX55" fmla="*/ 365231 w 511317"/>
                  <a:gd name="connsiteY55" fmla="*/ 137673 h 607568"/>
                  <a:gd name="connsiteX56" fmla="*/ 108474 w 511317"/>
                  <a:gd name="connsiteY56" fmla="*/ 137673 h 607568"/>
                  <a:gd name="connsiteX57" fmla="*/ 97380 w 511317"/>
                  <a:gd name="connsiteY57" fmla="*/ 126375 h 607568"/>
                  <a:gd name="connsiteX58" fmla="*/ 108474 w 511317"/>
                  <a:gd name="connsiteY58" fmla="*/ 115304 h 607568"/>
                  <a:gd name="connsiteX59" fmla="*/ 60914 w 511317"/>
                  <a:gd name="connsiteY59" fmla="*/ 24185 h 607568"/>
                  <a:gd name="connsiteX60" fmla="*/ 24456 w 511317"/>
                  <a:gd name="connsiteY60" fmla="*/ 60802 h 607568"/>
                  <a:gd name="connsiteX61" fmla="*/ 24456 w 511317"/>
                  <a:gd name="connsiteY61" fmla="*/ 546766 h 607568"/>
                  <a:gd name="connsiteX62" fmla="*/ 60914 w 511317"/>
                  <a:gd name="connsiteY62" fmla="*/ 583383 h 607568"/>
                  <a:gd name="connsiteX63" fmla="*/ 450403 w 511317"/>
                  <a:gd name="connsiteY63" fmla="*/ 583383 h 607568"/>
                  <a:gd name="connsiteX64" fmla="*/ 486861 w 511317"/>
                  <a:gd name="connsiteY64" fmla="*/ 546766 h 607568"/>
                  <a:gd name="connsiteX65" fmla="*/ 486861 w 511317"/>
                  <a:gd name="connsiteY65" fmla="*/ 60802 h 607568"/>
                  <a:gd name="connsiteX66" fmla="*/ 450403 w 511317"/>
                  <a:gd name="connsiteY66" fmla="*/ 24185 h 607568"/>
                  <a:gd name="connsiteX67" fmla="*/ 60914 w 511317"/>
                  <a:gd name="connsiteY67" fmla="*/ 0 h 607568"/>
                  <a:gd name="connsiteX68" fmla="*/ 450403 w 511317"/>
                  <a:gd name="connsiteY68" fmla="*/ 0 h 607568"/>
                  <a:gd name="connsiteX69" fmla="*/ 511317 w 511317"/>
                  <a:gd name="connsiteY69" fmla="*/ 60802 h 607568"/>
                  <a:gd name="connsiteX70" fmla="*/ 511317 w 511317"/>
                  <a:gd name="connsiteY70" fmla="*/ 546766 h 607568"/>
                  <a:gd name="connsiteX71" fmla="*/ 450403 w 511317"/>
                  <a:gd name="connsiteY71" fmla="*/ 607568 h 607568"/>
                  <a:gd name="connsiteX72" fmla="*/ 60914 w 511317"/>
                  <a:gd name="connsiteY72" fmla="*/ 607568 h 607568"/>
                  <a:gd name="connsiteX73" fmla="*/ 0 w 511317"/>
                  <a:gd name="connsiteY73" fmla="*/ 546766 h 607568"/>
                  <a:gd name="connsiteX74" fmla="*/ 0 w 511317"/>
                  <a:gd name="connsiteY74" fmla="*/ 60802 h 607568"/>
                  <a:gd name="connsiteX75" fmla="*/ 60914 w 511317"/>
                  <a:gd name="connsiteY75" fmla="*/ 0 h 607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</a:cxnLst>
                <a:rect l="l" t="t" r="r" b="b"/>
                <a:pathLst>
                  <a:path w="511317" h="607568">
                    <a:moveTo>
                      <a:pt x="286916" y="435774"/>
                    </a:moveTo>
                    <a:lnTo>
                      <a:pt x="273787" y="481438"/>
                    </a:lnTo>
                    <a:lnTo>
                      <a:pt x="285558" y="492289"/>
                    </a:lnTo>
                    <a:lnTo>
                      <a:pt x="329701" y="475560"/>
                    </a:lnTo>
                    <a:lnTo>
                      <a:pt x="328570" y="471491"/>
                    </a:lnTo>
                    <a:lnTo>
                      <a:pt x="290538" y="436452"/>
                    </a:lnTo>
                    <a:close/>
                    <a:moveTo>
                      <a:pt x="108472" y="368422"/>
                    </a:moveTo>
                    <a:lnTo>
                      <a:pt x="198345" y="368422"/>
                    </a:lnTo>
                    <a:cubicBezTo>
                      <a:pt x="204457" y="368422"/>
                      <a:pt x="209438" y="373393"/>
                      <a:pt x="209438" y="379494"/>
                    </a:cubicBezTo>
                    <a:cubicBezTo>
                      <a:pt x="209438" y="385820"/>
                      <a:pt x="204457" y="390791"/>
                      <a:pt x="198345" y="390791"/>
                    </a:cubicBezTo>
                    <a:lnTo>
                      <a:pt x="108472" y="390791"/>
                    </a:lnTo>
                    <a:cubicBezTo>
                      <a:pt x="102360" y="390791"/>
                      <a:pt x="97380" y="385820"/>
                      <a:pt x="97380" y="379494"/>
                    </a:cubicBezTo>
                    <a:cubicBezTo>
                      <a:pt x="97380" y="373393"/>
                      <a:pt x="102360" y="368422"/>
                      <a:pt x="108472" y="368422"/>
                    </a:cubicBezTo>
                    <a:close/>
                    <a:moveTo>
                      <a:pt x="406216" y="304207"/>
                    </a:moveTo>
                    <a:lnTo>
                      <a:pt x="395577" y="315736"/>
                    </a:lnTo>
                    <a:lnTo>
                      <a:pt x="441078" y="357783"/>
                    </a:lnTo>
                    <a:lnTo>
                      <a:pt x="451718" y="346028"/>
                    </a:lnTo>
                    <a:close/>
                    <a:moveTo>
                      <a:pt x="431627" y="283833"/>
                    </a:moveTo>
                    <a:cubicBezTo>
                      <a:pt x="441078" y="283466"/>
                      <a:pt x="450699" y="286687"/>
                      <a:pt x="458283" y="293582"/>
                    </a:cubicBezTo>
                    <a:cubicBezTo>
                      <a:pt x="473224" y="307371"/>
                      <a:pt x="474129" y="330882"/>
                      <a:pt x="460320" y="345802"/>
                    </a:cubicBezTo>
                    <a:lnTo>
                      <a:pt x="445606" y="361852"/>
                    </a:lnTo>
                    <a:lnTo>
                      <a:pt x="436551" y="371573"/>
                    </a:lnTo>
                    <a:lnTo>
                      <a:pt x="336945" y="479177"/>
                    </a:lnTo>
                    <a:lnTo>
                      <a:pt x="290538" y="496810"/>
                    </a:lnTo>
                    <a:lnTo>
                      <a:pt x="259751" y="508565"/>
                    </a:lnTo>
                    <a:lnTo>
                      <a:pt x="268806" y="476917"/>
                    </a:lnTo>
                    <a:lnTo>
                      <a:pt x="282615" y="429218"/>
                    </a:lnTo>
                    <a:lnTo>
                      <a:pt x="381994" y="321387"/>
                    </a:lnTo>
                    <a:lnTo>
                      <a:pt x="391049" y="311667"/>
                    </a:lnTo>
                    <a:lnTo>
                      <a:pt x="405990" y="295616"/>
                    </a:lnTo>
                    <a:cubicBezTo>
                      <a:pt x="412895" y="288156"/>
                      <a:pt x="422176" y="284200"/>
                      <a:pt x="431627" y="283833"/>
                    </a:cubicBezTo>
                    <a:close/>
                    <a:moveTo>
                      <a:pt x="108476" y="267866"/>
                    </a:moveTo>
                    <a:lnTo>
                      <a:pt x="236871" y="267866"/>
                    </a:lnTo>
                    <a:cubicBezTo>
                      <a:pt x="242985" y="267866"/>
                      <a:pt x="247967" y="272837"/>
                      <a:pt x="247967" y="279163"/>
                    </a:cubicBezTo>
                    <a:cubicBezTo>
                      <a:pt x="247967" y="285264"/>
                      <a:pt x="242985" y="290235"/>
                      <a:pt x="236871" y="290235"/>
                    </a:cubicBezTo>
                    <a:lnTo>
                      <a:pt x="108476" y="290235"/>
                    </a:lnTo>
                    <a:cubicBezTo>
                      <a:pt x="102362" y="290235"/>
                      <a:pt x="97380" y="285264"/>
                      <a:pt x="97380" y="279163"/>
                    </a:cubicBezTo>
                    <a:cubicBezTo>
                      <a:pt x="97380" y="273063"/>
                      <a:pt x="102362" y="267866"/>
                      <a:pt x="108476" y="267866"/>
                    </a:cubicBezTo>
                    <a:close/>
                    <a:moveTo>
                      <a:pt x="108474" y="216989"/>
                    </a:moveTo>
                    <a:lnTo>
                      <a:pt x="365231" y="216989"/>
                    </a:lnTo>
                    <a:cubicBezTo>
                      <a:pt x="371344" y="216989"/>
                      <a:pt x="376325" y="221960"/>
                      <a:pt x="376325" y="228286"/>
                    </a:cubicBezTo>
                    <a:cubicBezTo>
                      <a:pt x="376325" y="234387"/>
                      <a:pt x="371344" y="239358"/>
                      <a:pt x="365231" y="239358"/>
                    </a:cubicBezTo>
                    <a:lnTo>
                      <a:pt x="108474" y="239358"/>
                    </a:lnTo>
                    <a:cubicBezTo>
                      <a:pt x="102361" y="239358"/>
                      <a:pt x="97380" y="234387"/>
                      <a:pt x="97380" y="228286"/>
                    </a:cubicBezTo>
                    <a:cubicBezTo>
                      <a:pt x="97380" y="221960"/>
                      <a:pt x="102361" y="216989"/>
                      <a:pt x="108474" y="216989"/>
                    </a:cubicBezTo>
                    <a:close/>
                    <a:moveTo>
                      <a:pt x="108474" y="166111"/>
                    </a:moveTo>
                    <a:lnTo>
                      <a:pt x="365231" y="166111"/>
                    </a:lnTo>
                    <a:cubicBezTo>
                      <a:pt x="371344" y="166111"/>
                      <a:pt x="376325" y="171082"/>
                      <a:pt x="376325" y="177408"/>
                    </a:cubicBezTo>
                    <a:cubicBezTo>
                      <a:pt x="376325" y="183509"/>
                      <a:pt x="371344" y="188480"/>
                      <a:pt x="365231" y="188480"/>
                    </a:cubicBezTo>
                    <a:lnTo>
                      <a:pt x="108474" y="188480"/>
                    </a:lnTo>
                    <a:cubicBezTo>
                      <a:pt x="102361" y="188480"/>
                      <a:pt x="97380" y="183509"/>
                      <a:pt x="97380" y="177408"/>
                    </a:cubicBezTo>
                    <a:cubicBezTo>
                      <a:pt x="97380" y="171082"/>
                      <a:pt x="102361" y="166111"/>
                      <a:pt x="108474" y="166111"/>
                    </a:cubicBezTo>
                    <a:close/>
                    <a:moveTo>
                      <a:pt x="108474" y="115304"/>
                    </a:moveTo>
                    <a:lnTo>
                      <a:pt x="365231" y="115304"/>
                    </a:lnTo>
                    <a:cubicBezTo>
                      <a:pt x="371344" y="115304"/>
                      <a:pt x="376325" y="120275"/>
                      <a:pt x="376325" y="126375"/>
                    </a:cubicBezTo>
                    <a:cubicBezTo>
                      <a:pt x="376325" y="132702"/>
                      <a:pt x="371344" y="137673"/>
                      <a:pt x="365231" y="137673"/>
                    </a:cubicBezTo>
                    <a:lnTo>
                      <a:pt x="108474" y="137673"/>
                    </a:lnTo>
                    <a:cubicBezTo>
                      <a:pt x="102361" y="137673"/>
                      <a:pt x="97380" y="132702"/>
                      <a:pt x="97380" y="126375"/>
                    </a:cubicBezTo>
                    <a:cubicBezTo>
                      <a:pt x="97380" y="120275"/>
                      <a:pt x="102361" y="115304"/>
                      <a:pt x="108474" y="115304"/>
                    </a:cubicBezTo>
                    <a:close/>
                    <a:moveTo>
                      <a:pt x="60914" y="24185"/>
                    </a:moveTo>
                    <a:cubicBezTo>
                      <a:pt x="40760" y="24185"/>
                      <a:pt x="24456" y="40685"/>
                      <a:pt x="24456" y="60802"/>
                    </a:cubicBezTo>
                    <a:lnTo>
                      <a:pt x="24456" y="546766"/>
                    </a:lnTo>
                    <a:cubicBezTo>
                      <a:pt x="24456" y="566883"/>
                      <a:pt x="40760" y="583383"/>
                      <a:pt x="60914" y="583383"/>
                    </a:cubicBezTo>
                    <a:lnTo>
                      <a:pt x="450403" y="583383"/>
                    </a:lnTo>
                    <a:cubicBezTo>
                      <a:pt x="470557" y="583383"/>
                      <a:pt x="486861" y="566883"/>
                      <a:pt x="486861" y="546766"/>
                    </a:cubicBezTo>
                    <a:lnTo>
                      <a:pt x="486861" y="60802"/>
                    </a:lnTo>
                    <a:cubicBezTo>
                      <a:pt x="486861" y="40685"/>
                      <a:pt x="470557" y="24185"/>
                      <a:pt x="450403" y="24185"/>
                    </a:cubicBezTo>
                    <a:close/>
                    <a:moveTo>
                      <a:pt x="60914" y="0"/>
                    </a:moveTo>
                    <a:lnTo>
                      <a:pt x="450403" y="0"/>
                    </a:lnTo>
                    <a:cubicBezTo>
                      <a:pt x="483917" y="0"/>
                      <a:pt x="511317" y="27124"/>
                      <a:pt x="511317" y="60802"/>
                    </a:cubicBezTo>
                    <a:lnTo>
                      <a:pt x="511317" y="546766"/>
                    </a:lnTo>
                    <a:cubicBezTo>
                      <a:pt x="511317" y="580218"/>
                      <a:pt x="483917" y="607568"/>
                      <a:pt x="450403" y="607568"/>
                    </a:cubicBezTo>
                    <a:lnTo>
                      <a:pt x="60914" y="607568"/>
                    </a:lnTo>
                    <a:cubicBezTo>
                      <a:pt x="27400" y="607568"/>
                      <a:pt x="0" y="580218"/>
                      <a:pt x="0" y="546766"/>
                    </a:cubicBezTo>
                    <a:lnTo>
                      <a:pt x="0" y="60802"/>
                    </a:lnTo>
                    <a:cubicBezTo>
                      <a:pt x="0" y="27124"/>
                      <a:pt x="27400" y="0"/>
                      <a:pt x="60914" y="0"/>
                    </a:cubicBezTo>
                    <a:close/>
                  </a:path>
                </a:pathLst>
              </a:custGeom>
              <a:solidFill>
                <a:srgbClr val="CC4509"/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101" name="组合 100">
              <a:extLst>
                <a:ext uri="{FF2B5EF4-FFF2-40B4-BE49-F238E27FC236}">
                  <a16:creationId xmlns:a16="http://schemas.microsoft.com/office/drawing/2014/main" xmlns:lc="http://schemas.openxmlformats.org/drawingml/2006/lockedCanvas" xmlns="" id="{C9B7A967-E80B-45AC-9AB0-56D0A2971959}"/>
                </a:ext>
              </a:extLst>
            </p:cNvPr>
            <p:cNvGrpSpPr/>
            <p:nvPr/>
          </p:nvGrpSpPr>
          <p:grpSpPr>
            <a:xfrm>
              <a:off x="5732298" y="2460974"/>
              <a:ext cx="2746609" cy="970279"/>
              <a:chOff x="4963128" y="4179692"/>
              <a:chExt cx="2746610" cy="970279"/>
            </a:xfrm>
          </p:grpSpPr>
          <p:sp>
            <p:nvSpPr>
              <p:cNvPr id="112" name="ïṧḷïḓê-Rectangle 30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351BD038-4309-4C41-B6A4-C6FE19223D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01675" y="4592572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/>
                  <a:t>对本人和工作都可以评价</a:t>
                </a:r>
              </a:p>
            </p:txBody>
          </p:sp>
          <p:sp>
            <p:nvSpPr>
              <p:cNvPr id="113" name="ïṧḷïḓê-TextBox 31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5B2DE7F5-506A-4F11-8DFE-5E482F093DB6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5601675" y="4179692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600" b="1" dirty="0"/>
                  <a:t>自我评价</a:t>
                </a:r>
              </a:p>
            </p:txBody>
          </p:sp>
          <p:sp>
            <p:nvSpPr>
              <p:cNvPr id="114" name="ïṧḷïḓê-Freeform 14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8DA90FAF-8940-4545-A257-4CBEF145BA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3128" y="4272789"/>
                <a:ext cx="461080" cy="460384"/>
              </a:xfrm>
              <a:custGeom>
                <a:avLst/>
                <a:gdLst>
                  <a:gd name="connsiteX0" fmla="*/ 303782 w 607639"/>
                  <a:gd name="connsiteY0" fmla="*/ 203581 h 606722"/>
                  <a:gd name="connsiteX1" fmla="*/ 323628 w 607639"/>
                  <a:gd name="connsiteY1" fmla="*/ 223399 h 606722"/>
                  <a:gd name="connsiteX2" fmla="*/ 323628 w 607639"/>
                  <a:gd name="connsiteY2" fmla="*/ 295117 h 606722"/>
                  <a:gd name="connsiteX3" fmla="*/ 350326 w 607639"/>
                  <a:gd name="connsiteY3" fmla="*/ 321777 h 606722"/>
                  <a:gd name="connsiteX4" fmla="*/ 350326 w 607639"/>
                  <a:gd name="connsiteY4" fmla="*/ 349771 h 606722"/>
                  <a:gd name="connsiteX5" fmla="*/ 322293 w 607639"/>
                  <a:gd name="connsiteY5" fmla="*/ 349771 h 606722"/>
                  <a:gd name="connsiteX6" fmla="*/ 289811 w 607639"/>
                  <a:gd name="connsiteY6" fmla="*/ 317334 h 606722"/>
                  <a:gd name="connsiteX7" fmla="*/ 284026 w 607639"/>
                  <a:gd name="connsiteY7" fmla="*/ 303293 h 606722"/>
                  <a:gd name="connsiteX8" fmla="*/ 284026 w 607639"/>
                  <a:gd name="connsiteY8" fmla="*/ 223399 h 606722"/>
                  <a:gd name="connsiteX9" fmla="*/ 303782 w 607639"/>
                  <a:gd name="connsiteY9" fmla="*/ 203581 h 606722"/>
                  <a:gd name="connsiteX10" fmla="*/ 303775 w 607639"/>
                  <a:gd name="connsiteY10" fmla="*/ 170021 h 606722"/>
                  <a:gd name="connsiteX11" fmla="*/ 170288 w 607639"/>
                  <a:gd name="connsiteY11" fmla="*/ 303317 h 606722"/>
                  <a:gd name="connsiteX12" fmla="*/ 303775 w 607639"/>
                  <a:gd name="connsiteY12" fmla="*/ 436702 h 606722"/>
                  <a:gd name="connsiteX13" fmla="*/ 437351 w 607639"/>
                  <a:gd name="connsiteY13" fmla="*/ 303317 h 606722"/>
                  <a:gd name="connsiteX14" fmla="*/ 303775 w 607639"/>
                  <a:gd name="connsiteY14" fmla="*/ 170021 h 606722"/>
                  <a:gd name="connsiteX15" fmla="*/ 303775 w 607639"/>
                  <a:gd name="connsiteY15" fmla="*/ 130476 h 606722"/>
                  <a:gd name="connsiteX16" fmla="*/ 476952 w 607639"/>
                  <a:gd name="connsiteY16" fmla="*/ 303317 h 606722"/>
                  <a:gd name="connsiteX17" fmla="*/ 303775 w 607639"/>
                  <a:gd name="connsiteY17" fmla="*/ 476247 h 606722"/>
                  <a:gd name="connsiteX18" fmla="*/ 130687 w 607639"/>
                  <a:gd name="connsiteY18" fmla="*/ 303317 h 606722"/>
                  <a:gd name="connsiteX19" fmla="*/ 303775 w 607639"/>
                  <a:gd name="connsiteY19" fmla="*/ 130476 h 606722"/>
                  <a:gd name="connsiteX20" fmla="*/ 283571 w 607639"/>
                  <a:gd name="connsiteY20" fmla="*/ 39548 h 606722"/>
                  <a:gd name="connsiteX21" fmla="*/ 268707 w 607639"/>
                  <a:gd name="connsiteY21" fmla="*/ 86116 h 606722"/>
                  <a:gd name="connsiteX22" fmla="*/ 254466 w 607639"/>
                  <a:gd name="connsiteY22" fmla="*/ 99269 h 606722"/>
                  <a:gd name="connsiteX23" fmla="*/ 194210 w 607639"/>
                  <a:gd name="connsiteY23" fmla="*/ 124242 h 606722"/>
                  <a:gd name="connsiteX24" fmla="*/ 174806 w 607639"/>
                  <a:gd name="connsiteY24" fmla="*/ 124953 h 606722"/>
                  <a:gd name="connsiteX25" fmla="*/ 131283 w 607639"/>
                  <a:gd name="connsiteY25" fmla="*/ 102557 h 606722"/>
                  <a:gd name="connsiteX26" fmla="*/ 102712 w 607639"/>
                  <a:gd name="connsiteY26" fmla="*/ 131085 h 606722"/>
                  <a:gd name="connsiteX27" fmla="*/ 125141 w 607639"/>
                  <a:gd name="connsiteY27" fmla="*/ 174543 h 606722"/>
                  <a:gd name="connsiteX28" fmla="*/ 124429 w 607639"/>
                  <a:gd name="connsiteY28" fmla="*/ 193916 h 606722"/>
                  <a:gd name="connsiteX29" fmla="*/ 99419 w 607639"/>
                  <a:gd name="connsiteY29" fmla="*/ 254082 h 606722"/>
                  <a:gd name="connsiteX30" fmla="*/ 86246 w 607639"/>
                  <a:gd name="connsiteY30" fmla="*/ 268301 h 606722"/>
                  <a:gd name="connsiteX31" fmla="*/ 39607 w 607639"/>
                  <a:gd name="connsiteY31" fmla="*/ 283143 h 606722"/>
                  <a:gd name="connsiteX32" fmla="*/ 39607 w 607639"/>
                  <a:gd name="connsiteY32" fmla="*/ 323579 h 606722"/>
                  <a:gd name="connsiteX33" fmla="*/ 86246 w 607639"/>
                  <a:gd name="connsiteY33" fmla="*/ 338421 h 606722"/>
                  <a:gd name="connsiteX34" fmla="*/ 99419 w 607639"/>
                  <a:gd name="connsiteY34" fmla="*/ 352640 h 606722"/>
                  <a:gd name="connsiteX35" fmla="*/ 124429 w 607639"/>
                  <a:gd name="connsiteY35" fmla="*/ 412806 h 606722"/>
                  <a:gd name="connsiteX36" fmla="*/ 125141 w 607639"/>
                  <a:gd name="connsiteY36" fmla="*/ 432179 h 606722"/>
                  <a:gd name="connsiteX37" fmla="*/ 102712 w 607639"/>
                  <a:gd name="connsiteY37" fmla="*/ 475548 h 606722"/>
                  <a:gd name="connsiteX38" fmla="*/ 131283 w 607639"/>
                  <a:gd name="connsiteY38" fmla="*/ 504165 h 606722"/>
                  <a:gd name="connsiteX39" fmla="*/ 174806 w 607639"/>
                  <a:gd name="connsiteY39" fmla="*/ 481769 h 606722"/>
                  <a:gd name="connsiteX40" fmla="*/ 194210 w 607639"/>
                  <a:gd name="connsiteY40" fmla="*/ 482480 h 606722"/>
                  <a:gd name="connsiteX41" fmla="*/ 254466 w 607639"/>
                  <a:gd name="connsiteY41" fmla="*/ 507364 h 606722"/>
                  <a:gd name="connsiteX42" fmla="*/ 268707 w 607639"/>
                  <a:gd name="connsiteY42" fmla="*/ 520606 h 606722"/>
                  <a:gd name="connsiteX43" fmla="*/ 283571 w 607639"/>
                  <a:gd name="connsiteY43" fmla="*/ 567086 h 606722"/>
                  <a:gd name="connsiteX44" fmla="*/ 324068 w 607639"/>
                  <a:gd name="connsiteY44" fmla="*/ 567086 h 606722"/>
                  <a:gd name="connsiteX45" fmla="*/ 338932 w 607639"/>
                  <a:gd name="connsiteY45" fmla="*/ 520606 h 606722"/>
                  <a:gd name="connsiteX46" fmla="*/ 353173 w 607639"/>
                  <a:gd name="connsiteY46" fmla="*/ 507364 h 606722"/>
                  <a:gd name="connsiteX47" fmla="*/ 413430 w 607639"/>
                  <a:gd name="connsiteY47" fmla="*/ 482480 h 606722"/>
                  <a:gd name="connsiteX48" fmla="*/ 432833 w 607639"/>
                  <a:gd name="connsiteY48" fmla="*/ 481769 h 606722"/>
                  <a:gd name="connsiteX49" fmla="*/ 476267 w 607639"/>
                  <a:gd name="connsiteY49" fmla="*/ 504165 h 606722"/>
                  <a:gd name="connsiteX50" fmla="*/ 504927 w 607639"/>
                  <a:gd name="connsiteY50" fmla="*/ 475548 h 606722"/>
                  <a:gd name="connsiteX51" fmla="*/ 482498 w 607639"/>
                  <a:gd name="connsiteY51" fmla="*/ 432179 h 606722"/>
                  <a:gd name="connsiteX52" fmla="*/ 483210 w 607639"/>
                  <a:gd name="connsiteY52" fmla="*/ 412806 h 606722"/>
                  <a:gd name="connsiteX53" fmla="*/ 508131 w 607639"/>
                  <a:gd name="connsiteY53" fmla="*/ 352640 h 606722"/>
                  <a:gd name="connsiteX54" fmla="*/ 521393 w 607639"/>
                  <a:gd name="connsiteY54" fmla="*/ 338421 h 606722"/>
                  <a:gd name="connsiteX55" fmla="*/ 567943 w 607639"/>
                  <a:gd name="connsiteY55" fmla="*/ 323579 h 606722"/>
                  <a:gd name="connsiteX56" fmla="*/ 567943 w 607639"/>
                  <a:gd name="connsiteY56" fmla="*/ 283143 h 606722"/>
                  <a:gd name="connsiteX57" fmla="*/ 521393 w 607639"/>
                  <a:gd name="connsiteY57" fmla="*/ 268301 h 606722"/>
                  <a:gd name="connsiteX58" fmla="*/ 508131 w 607639"/>
                  <a:gd name="connsiteY58" fmla="*/ 254082 h 606722"/>
                  <a:gd name="connsiteX59" fmla="*/ 483210 w 607639"/>
                  <a:gd name="connsiteY59" fmla="*/ 193916 h 606722"/>
                  <a:gd name="connsiteX60" fmla="*/ 482498 w 607639"/>
                  <a:gd name="connsiteY60" fmla="*/ 174543 h 606722"/>
                  <a:gd name="connsiteX61" fmla="*/ 504927 w 607639"/>
                  <a:gd name="connsiteY61" fmla="*/ 131085 h 606722"/>
                  <a:gd name="connsiteX62" fmla="*/ 476267 w 607639"/>
                  <a:gd name="connsiteY62" fmla="*/ 102557 h 606722"/>
                  <a:gd name="connsiteX63" fmla="*/ 432833 w 607639"/>
                  <a:gd name="connsiteY63" fmla="*/ 124953 h 606722"/>
                  <a:gd name="connsiteX64" fmla="*/ 413430 w 607639"/>
                  <a:gd name="connsiteY64" fmla="*/ 124242 h 606722"/>
                  <a:gd name="connsiteX65" fmla="*/ 353173 w 607639"/>
                  <a:gd name="connsiteY65" fmla="*/ 99269 h 606722"/>
                  <a:gd name="connsiteX66" fmla="*/ 338932 w 607639"/>
                  <a:gd name="connsiteY66" fmla="*/ 86116 h 606722"/>
                  <a:gd name="connsiteX67" fmla="*/ 324068 w 607639"/>
                  <a:gd name="connsiteY67" fmla="*/ 39548 h 606722"/>
                  <a:gd name="connsiteX68" fmla="*/ 269063 w 607639"/>
                  <a:gd name="connsiteY68" fmla="*/ 0 h 606722"/>
                  <a:gd name="connsiteX69" fmla="*/ 338487 w 607639"/>
                  <a:gd name="connsiteY69" fmla="*/ 0 h 606722"/>
                  <a:gd name="connsiteX70" fmla="*/ 357356 w 607639"/>
                  <a:gd name="connsiteY70" fmla="*/ 13775 h 606722"/>
                  <a:gd name="connsiteX71" fmla="*/ 373377 w 607639"/>
                  <a:gd name="connsiteY71" fmla="*/ 63720 h 606722"/>
                  <a:gd name="connsiteX72" fmla="*/ 424288 w 607639"/>
                  <a:gd name="connsiteY72" fmla="*/ 84783 h 606722"/>
                  <a:gd name="connsiteX73" fmla="*/ 471016 w 607639"/>
                  <a:gd name="connsiteY73" fmla="*/ 60788 h 606722"/>
                  <a:gd name="connsiteX74" fmla="*/ 494068 w 607639"/>
                  <a:gd name="connsiteY74" fmla="*/ 64343 h 606722"/>
                  <a:gd name="connsiteX75" fmla="*/ 543199 w 607639"/>
                  <a:gd name="connsiteY75" fmla="*/ 113399 h 606722"/>
                  <a:gd name="connsiteX76" fmla="*/ 546759 w 607639"/>
                  <a:gd name="connsiteY76" fmla="*/ 136417 h 606722"/>
                  <a:gd name="connsiteX77" fmla="*/ 522728 w 607639"/>
                  <a:gd name="connsiteY77" fmla="*/ 183074 h 606722"/>
                  <a:gd name="connsiteX78" fmla="*/ 543822 w 607639"/>
                  <a:gd name="connsiteY78" fmla="*/ 233908 h 606722"/>
                  <a:gd name="connsiteX79" fmla="*/ 593843 w 607639"/>
                  <a:gd name="connsiteY79" fmla="*/ 249816 h 606722"/>
                  <a:gd name="connsiteX80" fmla="*/ 607639 w 607639"/>
                  <a:gd name="connsiteY80" fmla="*/ 268657 h 606722"/>
                  <a:gd name="connsiteX81" fmla="*/ 607639 w 607639"/>
                  <a:gd name="connsiteY81" fmla="*/ 337976 h 606722"/>
                  <a:gd name="connsiteX82" fmla="*/ 593843 w 607639"/>
                  <a:gd name="connsiteY82" fmla="*/ 356817 h 606722"/>
                  <a:gd name="connsiteX83" fmla="*/ 543822 w 607639"/>
                  <a:gd name="connsiteY83" fmla="*/ 372814 h 606722"/>
                  <a:gd name="connsiteX84" fmla="*/ 522728 w 607639"/>
                  <a:gd name="connsiteY84" fmla="*/ 423648 h 606722"/>
                  <a:gd name="connsiteX85" fmla="*/ 546759 w 607639"/>
                  <a:gd name="connsiteY85" fmla="*/ 470305 h 606722"/>
                  <a:gd name="connsiteX86" fmla="*/ 543199 w 607639"/>
                  <a:gd name="connsiteY86" fmla="*/ 493323 h 606722"/>
                  <a:gd name="connsiteX87" fmla="*/ 494068 w 607639"/>
                  <a:gd name="connsiteY87" fmla="*/ 542379 h 606722"/>
                  <a:gd name="connsiteX88" fmla="*/ 471016 w 607639"/>
                  <a:gd name="connsiteY88" fmla="*/ 545934 h 606722"/>
                  <a:gd name="connsiteX89" fmla="*/ 424288 w 607639"/>
                  <a:gd name="connsiteY89" fmla="*/ 521939 h 606722"/>
                  <a:gd name="connsiteX90" fmla="*/ 373377 w 607639"/>
                  <a:gd name="connsiteY90" fmla="*/ 543002 h 606722"/>
                  <a:gd name="connsiteX91" fmla="*/ 357356 w 607639"/>
                  <a:gd name="connsiteY91" fmla="*/ 592947 h 606722"/>
                  <a:gd name="connsiteX92" fmla="*/ 338487 w 607639"/>
                  <a:gd name="connsiteY92" fmla="*/ 606722 h 606722"/>
                  <a:gd name="connsiteX93" fmla="*/ 269063 w 607639"/>
                  <a:gd name="connsiteY93" fmla="*/ 606722 h 606722"/>
                  <a:gd name="connsiteX94" fmla="*/ 250194 w 607639"/>
                  <a:gd name="connsiteY94" fmla="*/ 592947 h 606722"/>
                  <a:gd name="connsiteX95" fmla="*/ 234262 w 607639"/>
                  <a:gd name="connsiteY95" fmla="*/ 543002 h 606722"/>
                  <a:gd name="connsiteX96" fmla="*/ 183351 w 607639"/>
                  <a:gd name="connsiteY96" fmla="*/ 521939 h 606722"/>
                  <a:gd name="connsiteX97" fmla="*/ 136623 w 607639"/>
                  <a:gd name="connsiteY97" fmla="*/ 545934 h 606722"/>
                  <a:gd name="connsiteX98" fmla="*/ 113571 w 607639"/>
                  <a:gd name="connsiteY98" fmla="*/ 542379 h 606722"/>
                  <a:gd name="connsiteX99" fmla="*/ 64440 w 607639"/>
                  <a:gd name="connsiteY99" fmla="*/ 493323 h 606722"/>
                  <a:gd name="connsiteX100" fmla="*/ 60880 w 607639"/>
                  <a:gd name="connsiteY100" fmla="*/ 470305 h 606722"/>
                  <a:gd name="connsiteX101" fmla="*/ 84911 w 607639"/>
                  <a:gd name="connsiteY101" fmla="*/ 423648 h 606722"/>
                  <a:gd name="connsiteX102" fmla="*/ 63817 w 607639"/>
                  <a:gd name="connsiteY102" fmla="*/ 372814 h 606722"/>
                  <a:gd name="connsiteX103" fmla="*/ 13796 w 607639"/>
                  <a:gd name="connsiteY103" fmla="*/ 356817 h 606722"/>
                  <a:gd name="connsiteX104" fmla="*/ 0 w 607639"/>
                  <a:gd name="connsiteY104" fmla="*/ 337976 h 606722"/>
                  <a:gd name="connsiteX105" fmla="*/ 0 w 607639"/>
                  <a:gd name="connsiteY105" fmla="*/ 268657 h 606722"/>
                  <a:gd name="connsiteX106" fmla="*/ 13796 w 607639"/>
                  <a:gd name="connsiteY106" fmla="*/ 249816 h 606722"/>
                  <a:gd name="connsiteX107" fmla="*/ 63817 w 607639"/>
                  <a:gd name="connsiteY107" fmla="*/ 233908 h 606722"/>
                  <a:gd name="connsiteX108" fmla="*/ 84911 w 607639"/>
                  <a:gd name="connsiteY108" fmla="*/ 183074 h 606722"/>
                  <a:gd name="connsiteX109" fmla="*/ 60880 w 607639"/>
                  <a:gd name="connsiteY109" fmla="*/ 136417 h 606722"/>
                  <a:gd name="connsiteX110" fmla="*/ 64440 w 607639"/>
                  <a:gd name="connsiteY110" fmla="*/ 113399 h 606722"/>
                  <a:gd name="connsiteX111" fmla="*/ 113571 w 607639"/>
                  <a:gd name="connsiteY111" fmla="*/ 64343 h 606722"/>
                  <a:gd name="connsiteX112" fmla="*/ 136623 w 607639"/>
                  <a:gd name="connsiteY112" fmla="*/ 60788 h 606722"/>
                  <a:gd name="connsiteX113" fmla="*/ 183351 w 607639"/>
                  <a:gd name="connsiteY113" fmla="*/ 84783 h 606722"/>
                  <a:gd name="connsiteX114" fmla="*/ 234262 w 607639"/>
                  <a:gd name="connsiteY114" fmla="*/ 63720 h 606722"/>
                  <a:gd name="connsiteX115" fmla="*/ 250194 w 607639"/>
                  <a:gd name="connsiteY115" fmla="*/ 13775 h 606722"/>
                  <a:gd name="connsiteX116" fmla="*/ 269063 w 607639"/>
                  <a:gd name="connsiteY116" fmla="*/ 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</a:cxnLst>
                <a:rect l="l" t="t" r="r" b="b"/>
                <a:pathLst>
                  <a:path w="607639" h="606722">
                    <a:moveTo>
                      <a:pt x="303782" y="203581"/>
                    </a:moveTo>
                    <a:cubicBezTo>
                      <a:pt x="314729" y="203581"/>
                      <a:pt x="323628" y="212468"/>
                      <a:pt x="323628" y="223399"/>
                    </a:cubicBezTo>
                    <a:lnTo>
                      <a:pt x="323628" y="295117"/>
                    </a:lnTo>
                    <a:lnTo>
                      <a:pt x="350326" y="321777"/>
                    </a:lnTo>
                    <a:cubicBezTo>
                      <a:pt x="357979" y="329509"/>
                      <a:pt x="357979" y="342040"/>
                      <a:pt x="350326" y="349771"/>
                    </a:cubicBezTo>
                    <a:cubicBezTo>
                      <a:pt x="342583" y="357414"/>
                      <a:pt x="330035" y="357414"/>
                      <a:pt x="322293" y="349771"/>
                    </a:cubicBezTo>
                    <a:lnTo>
                      <a:pt x="289811" y="317334"/>
                    </a:lnTo>
                    <a:cubicBezTo>
                      <a:pt x="286073" y="313601"/>
                      <a:pt x="284026" y="308536"/>
                      <a:pt x="284026" y="303293"/>
                    </a:cubicBezTo>
                    <a:lnTo>
                      <a:pt x="284026" y="223399"/>
                    </a:lnTo>
                    <a:cubicBezTo>
                      <a:pt x="284026" y="212468"/>
                      <a:pt x="292836" y="203581"/>
                      <a:pt x="303782" y="203581"/>
                    </a:cubicBezTo>
                    <a:close/>
                    <a:moveTo>
                      <a:pt x="303775" y="170021"/>
                    </a:moveTo>
                    <a:cubicBezTo>
                      <a:pt x="230179" y="170021"/>
                      <a:pt x="170288" y="229826"/>
                      <a:pt x="170288" y="303317"/>
                    </a:cubicBezTo>
                    <a:cubicBezTo>
                      <a:pt x="170288" y="376897"/>
                      <a:pt x="230179" y="436702"/>
                      <a:pt x="303775" y="436702"/>
                    </a:cubicBezTo>
                    <a:cubicBezTo>
                      <a:pt x="377460" y="436702"/>
                      <a:pt x="437351" y="376897"/>
                      <a:pt x="437351" y="303317"/>
                    </a:cubicBezTo>
                    <a:cubicBezTo>
                      <a:pt x="437351" y="229826"/>
                      <a:pt x="377460" y="170021"/>
                      <a:pt x="303775" y="170021"/>
                    </a:cubicBezTo>
                    <a:close/>
                    <a:moveTo>
                      <a:pt x="303775" y="130476"/>
                    </a:moveTo>
                    <a:cubicBezTo>
                      <a:pt x="399263" y="130476"/>
                      <a:pt x="476952" y="208055"/>
                      <a:pt x="476952" y="303317"/>
                    </a:cubicBezTo>
                    <a:cubicBezTo>
                      <a:pt x="476952" y="398668"/>
                      <a:pt x="399263" y="476247"/>
                      <a:pt x="303775" y="476247"/>
                    </a:cubicBezTo>
                    <a:cubicBezTo>
                      <a:pt x="208376" y="476247"/>
                      <a:pt x="130687" y="398668"/>
                      <a:pt x="130687" y="303317"/>
                    </a:cubicBezTo>
                    <a:cubicBezTo>
                      <a:pt x="130687" y="208055"/>
                      <a:pt x="208376" y="130476"/>
                      <a:pt x="303775" y="130476"/>
                    </a:cubicBezTo>
                    <a:close/>
                    <a:moveTo>
                      <a:pt x="283571" y="39548"/>
                    </a:moveTo>
                    <a:lnTo>
                      <a:pt x="268707" y="86116"/>
                    </a:lnTo>
                    <a:cubicBezTo>
                      <a:pt x="266571" y="92692"/>
                      <a:pt x="261141" y="97669"/>
                      <a:pt x="254466" y="99269"/>
                    </a:cubicBezTo>
                    <a:cubicBezTo>
                      <a:pt x="233194" y="104423"/>
                      <a:pt x="212901" y="112777"/>
                      <a:pt x="194210" y="124242"/>
                    </a:cubicBezTo>
                    <a:cubicBezTo>
                      <a:pt x="188335" y="127796"/>
                      <a:pt x="180948" y="128063"/>
                      <a:pt x="174806" y="124953"/>
                    </a:cubicBezTo>
                    <a:lnTo>
                      <a:pt x="131283" y="102557"/>
                    </a:lnTo>
                    <a:lnTo>
                      <a:pt x="102712" y="131085"/>
                    </a:lnTo>
                    <a:lnTo>
                      <a:pt x="125141" y="174543"/>
                    </a:lnTo>
                    <a:cubicBezTo>
                      <a:pt x="128257" y="180675"/>
                      <a:pt x="127990" y="188051"/>
                      <a:pt x="124429" y="193916"/>
                    </a:cubicBezTo>
                    <a:cubicBezTo>
                      <a:pt x="112948" y="212579"/>
                      <a:pt x="104581" y="232842"/>
                      <a:pt x="99419" y="254082"/>
                    </a:cubicBezTo>
                    <a:cubicBezTo>
                      <a:pt x="97817" y="260747"/>
                      <a:pt x="92833" y="266169"/>
                      <a:pt x="86246" y="268301"/>
                    </a:cubicBezTo>
                    <a:lnTo>
                      <a:pt x="39607" y="283143"/>
                    </a:lnTo>
                    <a:lnTo>
                      <a:pt x="39607" y="323579"/>
                    </a:lnTo>
                    <a:lnTo>
                      <a:pt x="86246" y="338421"/>
                    </a:lnTo>
                    <a:cubicBezTo>
                      <a:pt x="92833" y="340554"/>
                      <a:pt x="97817" y="345886"/>
                      <a:pt x="99419" y="352640"/>
                    </a:cubicBezTo>
                    <a:cubicBezTo>
                      <a:pt x="104581" y="373880"/>
                      <a:pt x="112948" y="394143"/>
                      <a:pt x="124429" y="412806"/>
                    </a:cubicBezTo>
                    <a:cubicBezTo>
                      <a:pt x="127990" y="418671"/>
                      <a:pt x="128257" y="426047"/>
                      <a:pt x="125141" y="432179"/>
                    </a:cubicBezTo>
                    <a:lnTo>
                      <a:pt x="102712" y="475548"/>
                    </a:lnTo>
                    <a:lnTo>
                      <a:pt x="131283" y="504165"/>
                    </a:lnTo>
                    <a:lnTo>
                      <a:pt x="174806" y="481769"/>
                    </a:lnTo>
                    <a:cubicBezTo>
                      <a:pt x="180948" y="478570"/>
                      <a:pt x="188335" y="478837"/>
                      <a:pt x="194210" y="482480"/>
                    </a:cubicBezTo>
                    <a:cubicBezTo>
                      <a:pt x="212901" y="493945"/>
                      <a:pt x="233194" y="502299"/>
                      <a:pt x="254466" y="507364"/>
                    </a:cubicBezTo>
                    <a:cubicBezTo>
                      <a:pt x="261141" y="509053"/>
                      <a:pt x="266571" y="514030"/>
                      <a:pt x="268707" y="520606"/>
                    </a:cubicBezTo>
                    <a:lnTo>
                      <a:pt x="283571" y="567086"/>
                    </a:lnTo>
                    <a:lnTo>
                      <a:pt x="324068" y="567086"/>
                    </a:lnTo>
                    <a:lnTo>
                      <a:pt x="338932" y="520606"/>
                    </a:lnTo>
                    <a:cubicBezTo>
                      <a:pt x="341068" y="514030"/>
                      <a:pt x="346409" y="509053"/>
                      <a:pt x="353173" y="507364"/>
                    </a:cubicBezTo>
                    <a:cubicBezTo>
                      <a:pt x="374445" y="502299"/>
                      <a:pt x="394738" y="493945"/>
                      <a:pt x="413430" y="482480"/>
                    </a:cubicBezTo>
                    <a:cubicBezTo>
                      <a:pt x="419304" y="478837"/>
                      <a:pt x="426691" y="478570"/>
                      <a:pt x="432833" y="481769"/>
                    </a:cubicBezTo>
                    <a:lnTo>
                      <a:pt x="476267" y="504165"/>
                    </a:lnTo>
                    <a:lnTo>
                      <a:pt x="504927" y="475548"/>
                    </a:lnTo>
                    <a:lnTo>
                      <a:pt x="482498" y="432179"/>
                    </a:lnTo>
                    <a:cubicBezTo>
                      <a:pt x="479293" y="426047"/>
                      <a:pt x="479560" y="418671"/>
                      <a:pt x="483210" y="412806"/>
                    </a:cubicBezTo>
                    <a:cubicBezTo>
                      <a:pt x="494691" y="394143"/>
                      <a:pt x="503058" y="373880"/>
                      <a:pt x="508131" y="352640"/>
                    </a:cubicBezTo>
                    <a:cubicBezTo>
                      <a:pt x="509822" y="345886"/>
                      <a:pt x="514807" y="340554"/>
                      <a:pt x="521393" y="338421"/>
                    </a:cubicBezTo>
                    <a:lnTo>
                      <a:pt x="567943" y="323579"/>
                    </a:lnTo>
                    <a:lnTo>
                      <a:pt x="567943" y="283143"/>
                    </a:lnTo>
                    <a:lnTo>
                      <a:pt x="521393" y="268301"/>
                    </a:lnTo>
                    <a:cubicBezTo>
                      <a:pt x="514807" y="266169"/>
                      <a:pt x="509822" y="260747"/>
                      <a:pt x="508131" y="254082"/>
                    </a:cubicBezTo>
                    <a:cubicBezTo>
                      <a:pt x="503058" y="232842"/>
                      <a:pt x="494691" y="212579"/>
                      <a:pt x="483210" y="193916"/>
                    </a:cubicBezTo>
                    <a:cubicBezTo>
                      <a:pt x="479560" y="188051"/>
                      <a:pt x="479293" y="180675"/>
                      <a:pt x="482498" y="174543"/>
                    </a:cubicBezTo>
                    <a:lnTo>
                      <a:pt x="504927" y="131085"/>
                    </a:lnTo>
                    <a:lnTo>
                      <a:pt x="476267" y="102557"/>
                    </a:lnTo>
                    <a:lnTo>
                      <a:pt x="432833" y="124953"/>
                    </a:lnTo>
                    <a:cubicBezTo>
                      <a:pt x="426691" y="128063"/>
                      <a:pt x="419304" y="127796"/>
                      <a:pt x="413430" y="124242"/>
                    </a:cubicBezTo>
                    <a:cubicBezTo>
                      <a:pt x="394738" y="112777"/>
                      <a:pt x="374445" y="104423"/>
                      <a:pt x="353173" y="99269"/>
                    </a:cubicBezTo>
                    <a:cubicBezTo>
                      <a:pt x="346409" y="97669"/>
                      <a:pt x="341068" y="92692"/>
                      <a:pt x="338932" y="86116"/>
                    </a:cubicBezTo>
                    <a:lnTo>
                      <a:pt x="324068" y="39548"/>
                    </a:lnTo>
                    <a:close/>
                    <a:moveTo>
                      <a:pt x="269063" y="0"/>
                    </a:moveTo>
                    <a:lnTo>
                      <a:pt x="338487" y="0"/>
                    </a:lnTo>
                    <a:cubicBezTo>
                      <a:pt x="347121" y="0"/>
                      <a:pt x="354775" y="5599"/>
                      <a:pt x="357356" y="13775"/>
                    </a:cubicBezTo>
                    <a:lnTo>
                      <a:pt x="373377" y="63720"/>
                    </a:lnTo>
                    <a:cubicBezTo>
                      <a:pt x="391089" y="68786"/>
                      <a:pt x="408178" y="75896"/>
                      <a:pt x="424288" y="84783"/>
                    </a:cubicBezTo>
                    <a:lnTo>
                      <a:pt x="471016" y="60788"/>
                    </a:lnTo>
                    <a:cubicBezTo>
                      <a:pt x="478670" y="56789"/>
                      <a:pt x="488016" y="58299"/>
                      <a:pt x="494068" y="64343"/>
                    </a:cubicBezTo>
                    <a:lnTo>
                      <a:pt x="543199" y="113399"/>
                    </a:lnTo>
                    <a:cubicBezTo>
                      <a:pt x="549252" y="119443"/>
                      <a:pt x="550676" y="128774"/>
                      <a:pt x="546759" y="136417"/>
                    </a:cubicBezTo>
                    <a:lnTo>
                      <a:pt x="522728" y="183074"/>
                    </a:lnTo>
                    <a:cubicBezTo>
                      <a:pt x="531629" y="199160"/>
                      <a:pt x="538660" y="216223"/>
                      <a:pt x="543822" y="233908"/>
                    </a:cubicBezTo>
                    <a:lnTo>
                      <a:pt x="593843" y="249816"/>
                    </a:lnTo>
                    <a:cubicBezTo>
                      <a:pt x="602032" y="252482"/>
                      <a:pt x="607639" y="260125"/>
                      <a:pt x="607639" y="268657"/>
                    </a:cubicBezTo>
                    <a:lnTo>
                      <a:pt x="607639" y="337976"/>
                    </a:lnTo>
                    <a:cubicBezTo>
                      <a:pt x="607639" y="346597"/>
                      <a:pt x="602032" y="354240"/>
                      <a:pt x="593843" y="356817"/>
                    </a:cubicBezTo>
                    <a:lnTo>
                      <a:pt x="543822" y="372814"/>
                    </a:lnTo>
                    <a:cubicBezTo>
                      <a:pt x="538660" y="390499"/>
                      <a:pt x="531629" y="407562"/>
                      <a:pt x="522728" y="423648"/>
                    </a:cubicBezTo>
                    <a:lnTo>
                      <a:pt x="546759" y="470305"/>
                    </a:lnTo>
                    <a:cubicBezTo>
                      <a:pt x="550765" y="477948"/>
                      <a:pt x="549252" y="487279"/>
                      <a:pt x="543199" y="493323"/>
                    </a:cubicBezTo>
                    <a:lnTo>
                      <a:pt x="494068" y="542379"/>
                    </a:lnTo>
                    <a:cubicBezTo>
                      <a:pt x="488016" y="548423"/>
                      <a:pt x="478670" y="549933"/>
                      <a:pt x="471016" y="545934"/>
                    </a:cubicBezTo>
                    <a:lnTo>
                      <a:pt x="424288" y="521939"/>
                    </a:lnTo>
                    <a:cubicBezTo>
                      <a:pt x="408178" y="530826"/>
                      <a:pt x="391089" y="537847"/>
                      <a:pt x="373377" y="543002"/>
                    </a:cubicBezTo>
                    <a:lnTo>
                      <a:pt x="357356" y="592947"/>
                    </a:lnTo>
                    <a:cubicBezTo>
                      <a:pt x="354775" y="601123"/>
                      <a:pt x="347121" y="606722"/>
                      <a:pt x="338487" y="606722"/>
                    </a:cubicBezTo>
                    <a:lnTo>
                      <a:pt x="269063" y="606722"/>
                    </a:lnTo>
                    <a:cubicBezTo>
                      <a:pt x="260518" y="606722"/>
                      <a:pt x="252864" y="601123"/>
                      <a:pt x="250194" y="592947"/>
                    </a:cubicBezTo>
                    <a:lnTo>
                      <a:pt x="234262" y="543002"/>
                    </a:lnTo>
                    <a:cubicBezTo>
                      <a:pt x="216550" y="537847"/>
                      <a:pt x="199461" y="530826"/>
                      <a:pt x="183351" y="521939"/>
                    </a:cubicBezTo>
                    <a:lnTo>
                      <a:pt x="136623" y="545934"/>
                    </a:lnTo>
                    <a:cubicBezTo>
                      <a:pt x="128969" y="549933"/>
                      <a:pt x="119623" y="548423"/>
                      <a:pt x="113571" y="542379"/>
                    </a:cubicBezTo>
                    <a:lnTo>
                      <a:pt x="64440" y="493323"/>
                    </a:lnTo>
                    <a:cubicBezTo>
                      <a:pt x="58387" y="487279"/>
                      <a:pt x="56874" y="477948"/>
                      <a:pt x="60880" y="470305"/>
                    </a:cubicBezTo>
                    <a:lnTo>
                      <a:pt x="84911" y="423648"/>
                    </a:lnTo>
                    <a:cubicBezTo>
                      <a:pt x="76011" y="407562"/>
                      <a:pt x="68890" y="390499"/>
                      <a:pt x="63817" y="372814"/>
                    </a:cubicBezTo>
                    <a:lnTo>
                      <a:pt x="13796" y="356817"/>
                    </a:lnTo>
                    <a:cubicBezTo>
                      <a:pt x="5607" y="354240"/>
                      <a:pt x="0" y="346597"/>
                      <a:pt x="0" y="337976"/>
                    </a:cubicBezTo>
                    <a:lnTo>
                      <a:pt x="0" y="268657"/>
                    </a:lnTo>
                    <a:cubicBezTo>
                      <a:pt x="0" y="260125"/>
                      <a:pt x="5607" y="252482"/>
                      <a:pt x="13796" y="249816"/>
                    </a:cubicBezTo>
                    <a:lnTo>
                      <a:pt x="63817" y="233908"/>
                    </a:lnTo>
                    <a:cubicBezTo>
                      <a:pt x="68890" y="216223"/>
                      <a:pt x="76011" y="199160"/>
                      <a:pt x="84911" y="183074"/>
                    </a:cubicBezTo>
                    <a:lnTo>
                      <a:pt x="60880" y="136417"/>
                    </a:lnTo>
                    <a:cubicBezTo>
                      <a:pt x="56874" y="128774"/>
                      <a:pt x="58387" y="119443"/>
                      <a:pt x="64440" y="113399"/>
                    </a:cubicBezTo>
                    <a:lnTo>
                      <a:pt x="113571" y="64343"/>
                    </a:lnTo>
                    <a:cubicBezTo>
                      <a:pt x="119623" y="58299"/>
                      <a:pt x="128969" y="56789"/>
                      <a:pt x="136623" y="60788"/>
                    </a:cubicBezTo>
                    <a:lnTo>
                      <a:pt x="183351" y="84783"/>
                    </a:lnTo>
                    <a:cubicBezTo>
                      <a:pt x="199461" y="75896"/>
                      <a:pt x="216550" y="68786"/>
                      <a:pt x="234262" y="63720"/>
                    </a:cubicBezTo>
                    <a:lnTo>
                      <a:pt x="250194" y="13775"/>
                    </a:lnTo>
                    <a:cubicBezTo>
                      <a:pt x="252864" y="5599"/>
                      <a:pt x="260429" y="0"/>
                      <a:pt x="269063" y="0"/>
                    </a:cubicBezTo>
                    <a:close/>
                  </a:path>
                </a:pathLst>
              </a:custGeom>
              <a:solidFill>
                <a:srgbClr val="CC4509"/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xmlns:lc="http://schemas.openxmlformats.org/drawingml/2006/lockedCanvas" xmlns="" id="{A26F708A-1C69-439A-9C1A-9B06ED0F1D27}"/>
                </a:ext>
              </a:extLst>
            </p:cNvPr>
            <p:cNvGrpSpPr/>
            <p:nvPr/>
          </p:nvGrpSpPr>
          <p:grpSpPr>
            <a:xfrm>
              <a:off x="2246620" y="3813583"/>
              <a:ext cx="2746609" cy="970279"/>
              <a:chOff x="4963128" y="4179692"/>
              <a:chExt cx="2746610" cy="970279"/>
            </a:xfrm>
          </p:grpSpPr>
          <p:sp>
            <p:nvSpPr>
              <p:cNvPr id="109" name="ïṧḷïḓê-Rectangle 30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8628B3A0-3BF2-411F-84B8-E92600CCD2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01675" y="4592572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/>
                  <a:t>谈工作感想领悟、体会</a:t>
                </a:r>
              </a:p>
            </p:txBody>
          </p:sp>
          <p:sp>
            <p:nvSpPr>
              <p:cNvPr id="110" name="ïṧḷïḓê-TextBox 31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0AEEDDAF-0574-4030-B0AA-EAD5E4D507F5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5601675" y="4179692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600" b="1" dirty="0"/>
                  <a:t>工作体会</a:t>
                </a:r>
              </a:p>
            </p:txBody>
          </p:sp>
          <p:sp>
            <p:nvSpPr>
              <p:cNvPr id="111" name="ïṧḷïḓê-Freeform 14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D9A5B1E9-5215-41A3-8625-28B600D07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3128" y="4315149"/>
                <a:ext cx="461080" cy="375663"/>
              </a:xfrm>
              <a:custGeom>
                <a:avLst/>
                <a:gdLst>
                  <a:gd name="connsiteX0" fmla="*/ 373273 h 605239"/>
                  <a:gd name="connsiteY0" fmla="*/ 373273 h 605239"/>
                  <a:gd name="connsiteX1" fmla="*/ 373273 h 605239"/>
                  <a:gd name="connsiteY1" fmla="*/ 373273 h 605239"/>
                  <a:gd name="connsiteX2" fmla="*/ 373273 h 605239"/>
                  <a:gd name="connsiteY2" fmla="*/ 373273 h 605239"/>
                  <a:gd name="connsiteX3" fmla="*/ 373273 h 605239"/>
                  <a:gd name="connsiteY3" fmla="*/ 373273 h 605239"/>
                  <a:gd name="connsiteX4" fmla="*/ 373273 h 605239"/>
                  <a:gd name="connsiteY4" fmla="*/ 373273 h 605239"/>
                  <a:gd name="connsiteX5" fmla="*/ 373273 h 605239"/>
                  <a:gd name="connsiteY5" fmla="*/ 373273 h 605239"/>
                  <a:gd name="connsiteX6" fmla="*/ 373273 h 605239"/>
                  <a:gd name="connsiteY6" fmla="*/ 373273 h 605239"/>
                  <a:gd name="connsiteX7" fmla="*/ 373273 h 605239"/>
                  <a:gd name="connsiteY7" fmla="*/ 373273 h 605239"/>
                  <a:gd name="connsiteX8" fmla="*/ 373273 h 605239"/>
                  <a:gd name="connsiteY8" fmla="*/ 373273 h 605239"/>
                  <a:gd name="connsiteX9" fmla="*/ 373273 h 605239"/>
                  <a:gd name="connsiteY9" fmla="*/ 373273 h 605239"/>
                  <a:gd name="connsiteX10" fmla="*/ 373273 h 605239"/>
                  <a:gd name="connsiteY10" fmla="*/ 373273 h 605239"/>
                  <a:gd name="connsiteX11" fmla="*/ 373273 h 605239"/>
                  <a:gd name="connsiteY11" fmla="*/ 373273 h 605239"/>
                  <a:gd name="connsiteX12" fmla="*/ 373273 h 605239"/>
                  <a:gd name="connsiteY12" fmla="*/ 373273 h 605239"/>
                  <a:gd name="connsiteX13" fmla="*/ 373273 h 605239"/>
                  <a:gd name="connsiteY13" fmla="*/ 373273 h 605239"/>
                  <a:gd name="connsiteX14" fmla="*/ 373273 h 605239"/>
                  <a:gd name="connsiteY14" fmla="*/ 373273 h 605239"/>
                  <a:gd name="connsiteX15" fmla="*/ 373273 h 605239"/>
                  <a:gd name="connsiteY15" fmla="*/ 373273 h 605239"/>
                  <a:gd name="connsiteX16" fmla="*/ 373273 h 605239"/>
                  <a:gd name="connsiteY16" fmla="*/ 373273 h 605239"/>
                  <a:gd name="connsiteX17" fmla="*/ 373273 h 605239"/>
                  <a:gd name="connsiteY17" fmla="*/ 373273 h 605239"/>
                  <a:gd name="connsiteX18" fmla="*/ 373273 h 605239"/>
                  <a:gd name="connsiteY18" fmla="*/ 373273 h 605239"/>
                  <a:gd name="connsiteX19" fmla="*/ 373273 h 605239"/>
                  <a:gd name="connsiteY19" fmla="*/ 373273 h 605239"/>
                  <a:gd name="connsiteX20" fmla="*/ 373273 h 605239"/>
                  <a:gd name="connsiteY20" fmla="*/ 373273 h 605239"/>
                  <a:gd name="connsiteX21" fmla="*/ 373273 h 605239"/>
                  <a:gd name="connsiteY21" fmla="*/ 373273 h 605239"/>
                  <a:gd name="connsiteX22" fmla="*/ 373273 h 605239"/>
                  <a:gd name="connsiteY22" fmla="*/ 373273 h 605239"/>
                  <a:gd name="connsiteX23" fmla="*/ 373273 h 605239"/>
                  <a:gd name="connsiteY23" fmla="*/ 373273 h 605239"/>
                  <a:gd name="connsiteX24" fmla="*/ 373273 h 605239"/>
                  <a:gd name="connsiteY24" fmla="*/ 373273 h 605239"/>
                  <a:gd name="connsiteX25" fmla="*/ 373273 h 605239"/>
                  <a:gd name="connsiteY25" fmla="*/ 373273 h 605239"/>
                  <a:gd name="connsiteX26" fmla="*/ 373273 h 605239"/>
                  <a:gd name="connsiteY26" fmla="*/ 373273 h 605239"/>
                  <a:gd name="connsiteX27" fmla="*/ 373273 h 605239"/>
                  <a:gd name="connsiteY27" fmla="*/ 373273 h 605239"/>
                  <a:gd name="connsiteX28" fmla="*/ 373273 h 605239"/>
                  <a:gd name="connsiteY28" fmla="*/ 373273 h 605239"/>
                  <a:gd name="connsiteX29" fmla="*/ 373273 h 605239"/>
                  <a:gd name="connsiteY29" fmla="*/ 373273 h 605239"/>
                  <a:gd name="connsiteX30" fmla="*/ 373273 h 605239"/>
                  <a:gd name="connsiteY30" fmla="*/ 373273 h 605239"/>
                  <a:gd name="connsiteX31" fmla="*/ 373273 h 605239"/>
                  <a:gd name="connsiteY31" fmla="*/ 373273 h 605239"/>
                  <a:gd name="connsiteX32" fmla="*/ 373273 h 605239"/>
                  <a:gd name="connsiteY32" fmla="*/ 373273 h 605239"/>
                  <a:gd name="connsiteX33" fmla="*/ 373273 h 605239"/>
                  <a:gd name="connsiteY33" fmla="*/ 373273 h 605239"/>
                  <a:gd name="connsiteX34" fmla="*/ 373273 h 605239"/>
                  <a:gd name="connsiteY34" fmla="*/ 373273 h 605239"/>
                  <a:gd name="connsiteX35" fmla="*/ 373273 h 605239"/>
                  <a:gd name="connsiteY35" fmla="*/ 373273 h 605239"/>
                  <a:gd name="connsiteX36" fmla="*/ 373273 h 605239"/>
                  <a:gd name="connsiteY36" fmla="*/ 373273 h 605239"/>
                  <a:gd name="connsiteX37" fmla="*/ 373273 h 605239"/>
                  <a:gd name="connsiteY37" fmla="*/ 373273 h 605239"/>
                  <a:gd name="connsiteX38" fmla="*/ 373273 h 605239"/>
                  <a:gd name="connsiteY38" fmla="*/ 373273 h 605239"/>
                  <a:gd name="connsiteX39" fmla="*/ 373273 h 605239"/>
                  <a:gd name="connsiteY39" fmla="*/ 373273 h 605239"/>
                  <a:gd name="connsiteX40" fmla="*/ 373273 h 605239"/>
                  <a:gd name="connsiteY40" fmla="*/ 373273 h 605239"/>
                  <a:gd name="connsiteX41" fmla="*/ 373273 h 605239"/>
                  <a:gd name="connsiteY41" fmla="*/ 373273 h 605239"/>
                  <a:gd name="connsiteX42" fmla="*/ 373273 h 605239"/>
                  <a:gd name="connsiteY42" fmla="*/ 373273 h 605239"/>
                  <a:gd name="connsiteX43" fmla="*/ 373273 h 605239"/>
                  <a:gd name="connsiteY43" fmla="*/ 373273 h 605239"/>
                  <a:gd name="connsiteX44" fmla="*/ 373273 h 605239"/>
                  <a:gd name="connsiteY44" fmla="*/ 373273 h 605239"/>
                  <a:gd name="connsiteX45" fmla="*/ 373273 h 605239"/>
                  <a:gd name="connsiteY45" fmla="*/ 373273 h 605239"/>
                  <a:gd name="connsiteX46" fmla="*/ 373273 h 605239"/>
                  <a:gd name="connsiteY46" fmla="*/ 373273 h 605239"/>
                  <a:gd name="connsiteX47" fmla="*/ 373273 h 605239"/>
                  <a:gd name="connsiteY47" fmla="*/ 373273 h 605239"/>
                  <a:gd name="connsiteX48" fmla="*/ 373273 h 605239"/>
                  <a:gd name="connsiteY48" fmla="*/ 373273 h 605239"/>
                  <a:gd name="connsiteX49" fmla="*/ 373273 h 605239"/>
                  <a:gd name="connsiteY49" fmla="*/ 373273 h 605239"/>
                  <a:gd name="connsiteX50" fmla="*/ 373273 h 605239"/>
                  <a:gd name="connsiteY50" fmla="*/ 373273 h 605239"/>
                  <a:gd name="connsiteX51" fmla="*/ 373273 h 605239"/>
                  <a:gd name="connsiteY51" fmla="*/ 373273 h 605239"/>
                  <a:gd name="connsiteX52" fmla="*/ 373273 h 605239"/>
                  <a:gd name="connsiteY52" fmla="*/ 373273 h 60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608697" h="495934">
                    <a:moveTo>
                      <a:pt x="274757" y="203328"/>
                    </a:moveTo>
                    <a:cubicBezTo>
                      <a:pt x="262375" y="203328"/>
                      <a:pt x="252305" y="213383"/>
                      <a:pt x="252305" y="225746"/>
                    </a:cubicBezTo>
                    <a:cubicBezTo>
                      <a:pt x="252305" y="238110"/>
                      <a:pt x="262375" y="248164"/>
                      <a:pt x="274757" y="248164"/>
                    </a:cubicBezTo>
                    <a:lnTo>
                      <a:pt x="505837" y="248164"/>
                    </a:lnTo>
                    <a:cubicBezTo>
                      <a:pt x="518219" y="248164"/>
                      <a:pt x="528289" y="238110"/>
                      <a:pt x="528289" y="225746"/>
                    </a:cubicBezTo>
                    <a:cubicBezTo>
                      <a:pt x="528289" y="213383"/>
                      <a:pt x="518219" y="203328"/>
                      <a:pt x="505837" y="203328"/>
                    </a:cubicBezTo>
                    <a:close/>
                    <a:moveTo>
                      <a:pt x="274757" y="85949"/>
                    </a:moveTo>
                    <a:cubicBezTo>
                      <a:pt x="262375" y="85949"/>
                      <a:pt x="252305" y="95929"/>
                      <a:pt x="252305" y="108293"/>
                    </a:cubicBezTo>
                    <a:cubicBezTo>
                      <a:pt x="252305" y="120656"/>
                      <a:pt x="262375" y="130711"/>
                      <a:pt x="274757" y="130711"/>
                    </a:cubicBezTo>
                    <a:lnTo>
                      <a:pt x="505837" y="130711"/>
                    </a:lnTo>
                    <a:cubicBezTo>
                      <a:pt x="518219" y="130711"/>
                      <a:pt x="528289" y="120656"/>
                      <a:pt x="528289" y="108293"/>
                    </a:cubicBezTo>
                    <a:cubicBezTo>
                      <a:pt x="528289" y="95929"/>
                      <a:pt x="518219" y="85949"/>
                      <a:pt x="505837" y="85949"/>
                    </a:cubicBezTo>
                    <a:close/>
                    <a:moveTo>
                      <a:pt x="36405" y="60757"/>
                    </a:moveTo>
                    <a:lnTo>
                      <a:pt x="135995" y="60757"/>
                    </a:lnTo>
                    <a:lnTo>
                      <a:pt x="135995" y="146720"/>
                    </a:lnTo>
                    <a:lnTo>
                      <a:pt x="102873" y="146720"/>
                    </a:lnTo>
                    <a:cubicBezTo>
                      <a:pt x="90490" y="146720"/>
                      <a:pt x="80419" y="156702"/>
                      <a:pt x="80419" y="169067"/>
                    </a:cubicBezTo>
                    <a:cubicBezTo>
                      <a:pt x="80419" y="181433"/>
                      <a:pt x="90490" y="191489"/>
                      <a:pt x="102873" y="191489"/>
                    </a:cubicBezTo>
                    <a:lnTo>
                      <a:pt x="135995" y="191489"/>
                    </a:lnTo>
                    <a:lnTo>
                      <a:pt x="135995" y="264118"/>
                    </a:lnTo>
                    <a:lnTo>
                      <a:pt x="102873" y="264118"/>
                    </a:lnTo>
                    <a:cubicBezTo>
                      <a:pt x="90490" y="264118"/>
                      <a:pt x="80419" y="274174"/>
                      <a:pt x="80419" y="286540"/>
                    </a:cubicBezTo>
                    <a:cubicBezTo>
                      <a:pt x="80419" y="298905"/>
                      <a:pt x="90490" y="308961"/>
                      <a:pt x="102873" y="308961"/>
                    </a:cubicBezTo>
                    <a:lnTo>
                      <a:pt x="136816" y="308961"/>
                    </a:lnTo>
                    <a:cubicBezTo>
                      <a:pt x="142262" y="343451"/>
                      <a:pt x="172176" y="369970"/>
                      <a:pt x="208208" y="369970"/>
                    </a:cubicBezTo>
                    <a:lnTo>
                      <a:pt x="430515" y="369970"/>
                    </a:lnTo>
                    <a:lnTo>
                      <a:pt x="433201" y="374439"/>
                    </a:lnTo>
                    <a:cubicBezTo>
                      <a:pt x="427308" y="386507"/>
                      <a:pt x="414924" y="394850"/>
                      <a:pt x="400526" y="394850"/>
                    </a:cubicBezTo>
                    <a:lnTo>
                      <a:pt x="157779" y="394850"/>
                    </a:lnTo>
                    <a:lnTo>
                      <a:pt x="103022" y="487144"/>
                    </a:lnTo>
                    <a:cubicBezTo>
                      <a:pt x="99665" y="492731"/>
                      <a:pt x="93772" y="495934"/>
                      <a:pt x="87580" y="495934"/>
                    </a:cubicBezTo>
                    <a:cubicBezTo>
                      <a:pt x="85939" y="495934"/>
                      <a:pt x="84372" y="495711"/>
                      <a:pt x="82806" y="495264"/>
                    </a:cubicBezTo>
                    <a:cubicBezTo>
                      <a:pt x="74973" y="493178"/>
                      <a:pt x="69602" y="486101"/>
                      <a:pt x="69602" y="477982"/>
                    </a:cubicBezTo>
                    <a:lnTo>
                      <a:pt x="69602" y="394850"/>
                    </a:lnTo>
                    <a:lnTo>
                      <a:pt x="36405" y="394850"/>
                    </a:lnTo>
                    <a:cubicBezTo>
                      <a:pt x="16263" y="394850"/>
                      <a:pt x="0" y="378611"/>
                      <a:pt x="0" y="358572"/>
                    </a:cubicBezTo>
                    <a:lnTo>
                      <a:pt x="0" y="97034"/>
                    </a:lnTo>
                    <a:cubicBezTo>
                      <a:pt x="0" y="76996"/>
                      <a:pt x="16263" y="60757"/>
                      <a:pt x="36405" y="60757"/>
                    </a:cubicBezTo>
                    <a:close/>
                    <a:moveTo>
                      <a:pt x="208222" y="0"/>
                    </a:moveTo>
                    <a:lnTo>
                      <a:pt x="572297" y="0"/>
                    </a:lnTo>
                    <a:cubicBezTo>
                      <a:pt x="592436" y="0"/>
                      <a:pt x="608697" y="16236"/>
                      <a:pt x="608697" y="36346"/>
                    </a:cubicBezTo>
                    <a:lnTo>
                      <a:pt x="608697" y="297768"/>
                    </a:lnTo>
                    <a:cubicBezTo>
                      <a:pt x="608697" y="317802"/>
                      <a:pt x="592436" y="334039"/>
                      <a:pt x="572297" y="334039"/>
                    </a:cubicBezTo>
                    <a:lnTo>
                      <a:pt x="539104" y="334039"/>
                    </a:lnTo>
                    <a:lnTo>
                      <a:pt x="539104" y="417232"/>
                    </a:lnTo>
                    <a:cubicBezTo>
                      <a:pt x="539104" y="425276"/>
                      <a:pt x="533734" y="432351"/>
                      <a:pt x="525902" y="434511"/>
                    </a:cubicBezTo>
                    <a:cubicBezTo>
                      <a:pt x="524336" y="434884"/>
                      <a:pt x="522769" y="435107"/>
                      <a:pt x="521203" y="435107"/>
                    </a:cubicBezTo>
                    <a:cubicBezTo>
                      <a:pt x="514937" y="435107"/>
                      <a:pt x="509045" y="431904"/>
                      <a:pt x="505763" y="426318"/>
                    </a:cubicBezTo>
                    <a:lnTo>
                      <a:pt x="450939" y="334039"/>
                    </a:lnTo>
                    <a:lnTo>
                      <a:pt x="208222" y="334039"/>
                    </a:lnTo>
                    <a:cubicBezTo>
                      <a:pt x="188158" y="334039"/>
                      <a:pt x="171897" y="317802"/>
                      <a:pt x="171897" y="297768"/>
                    </a:cubicBezTo>
                    <a:lnTo>
                      <a:pt x="171897" y="36346"/>
                    </a:lnTo>
                    <a:cubicBezTo>
                      <a:pt x="171897" y="16236"/>
                      <a:pt x="188158" y="0"/>
                      <a:pt x="208222" y="0"/>
                    </a:cubicBezTo>
                    <a:close/>
                  </a:path>
                </a:pathLst>
              </a:custGeom>
              <a:solidFill>
                <a:srgbClr val="CC4509"/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xmlns:lc="http://schemas.openxmlformats.org/drawingml/2006/lockedCanvas" xmlns="" id="{F8920E9C-2032-4DCE-B19C-51D913A42692}"/>
                </a:ext>
              </a:extLst>
            </p:cNvPr>
            <p:cNvGrpSpPr/>
            <p:nvPr/>
          </p:nvGrpSpPr>
          <p:grpSpPr>
            <a:xfrm>
              <a:off x="5775012" y="3813583"/>
              <a:ext cx="2746609" cy="970279"/>
              <a:chOff x="4963128" y="4179692"/>
              <a:chExt cx="2746610" cy="970279"/>
            </a:xfrm>
          </p:grpSpPr>
          <p:sp>
            <p:nvSpPr>
              <p:cNvPr id="106" name="ïṧḷïḓê-Rectangle 30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5AE81E10-1129-4607-A3E8-9223DD509B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01675" y="4592572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/>
                  <a:t>谈下一步工作计划或长远职业规划</a:t>
                </a:r>
              </a:p>
            </p:txBody>
          </p:sp>
          <p:sp>
            <p:nvSpPr>
              <p:cNvPr id="107" name="îṣļîḑé-TextBox 31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EED3E5EF-03C6-49A7-9AA5-5D37B9B0D25D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5601675" y="4179692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600" b="1" dirty="0"/>
                  <a:t>工作规划和展望</a:t>
                </a:r>
              </a:p>
            </p:txBody>
          </p:sp>
          <p:sp>
            <p:nvSpPr>
              <p:cNvPr id="108" name="îṣļîḑé-Freeform 14">
                <a:extLst>
                  <a:ext uri="{FF2B5EF4-FFF2-40B4-BE49-F238E27FC236}">
                    <a16:creationId xmlns:a16="http://schemas.microsoft.com/office/drawing/2014/main" xmlns:lc="http://schemas.openxmlformats.org/drawingml/2006/lockedCanvas" xmlns="" id="{496EC8BE-885B-459C-B3CD-06AA37CF80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3128" y="4272705"/>
                <a:ext cx="461080" cy="460552"/>
              </a:xfrm>
              <a:custGeom>
                <a:avLst/>
                <a:gdLst>
                  <a:gd name="connsiteX0" fmla="*/ 335879 w 602788"/>
                  <a:gd name="connsiteY0" fmla="*/ 397031 h 602098"/>
                  <a:gd name="connsiteX1" fmla="*/ 335879 w 602788"/>
                  <a:gd name="connsiteY1" fmla="*/ 520255 h 602098"/>
                  <a:gd name="connsiteX2" fmla="*/ 280014 w 602788"/>
                  <a:gd name="connsiteY2" fmla="*/ 520255 h 602098"/>
                  <a:gd name="connsiteX3" fmla="*/ 280014 w 602788"/>
                  <a:gd name="connsiteY3" fmla="*/ 445748 h 602098"/>
                  <a:gd name="connsiteX4" fmla="*/ 190813 w 602788"/>
                  <a:gd name="connsiteY4" fmla="*/ 352661 h 602098"/>
                  <a:gd name="connsiteX5" fmla="*/ 190813 w 602788"/>
                  <a:gd name="connsiteY5" fmla="*/ 520255 h 602098"/>
                  <a:gd name="connsiteX6" fmla="*/ 136328 w 602788"/>
                  <a:gd name="connsiteY6" fmla="*/ 520255 h 602098"/>
                  <a:gd name="connsiteX7" fmla="*/ 136328 w 602788"/>
                  <a:gd name="connsiteY7" fmla="*/ 382742 h 602098"/>
                  <a:gd name="connsiteX8" fmla="*/ 221001 w 602788"/>
                  <a:gd name="connsiteY8" fmla="*/ 335418 h 602098"/>
                  <a:gd name="connsiteX9" fmla="*/ 264151 w 602788"/>
                  <a:gd name="connsiteY9" fmla="*/ 414224 h 602098"/>
                  <a:gd name="connsiteX10" fmla="*/ 264151 w 602788"/>
                  <a:gd name="connsiteY10" fmla="*/ 520254 h 602098"/>
                  <a:gd name="connsiteX11" fmla="*/ 208056 w 602788"/>
                  <a:gd name="connsiteY11" fmla="*/ 520254 h 602098"/>
                  <a:gd name="connsiteX12" fmla="*/ 208056 w 602788"/>
                  <a:gd name="connsiteY12" fmla="*/ 342582 h 602098"/>
                  <a:gd name="connsiteX13" fmla="*/ 407606 w 602788"/>
                  <a:gd name="connsiteY13" fmla="*/ 334039 h 602098"/>
                  <a:gd name="connsiteX14" fmla="*/ 407606 w 602788"/>
                  <a:gd name="connsiteY14" fmla="*/ 520255 h 602098"/>
                  <a:gd name="connsiteX15" fmla="*/ 353121 w 602788"/>
                  <a:gd name="connsiteY15" fmla="*/ 520255 h 602098"/>
                  <a:gd name="connsiteX16" fmla="*/ 353121 w 602788"/>
                  <a:gd name="connsiteY16" fmla="*/ 382742 h 602098"/>
                  <a:gd name="connsiteX17" fmla="*/ 443546 w 602788"/>
                  <a:gd name="connsiteY17" fmla="*/ 303923 h 602098"/>
                  <a:gd name="connsiteX18" fmla="*/ 480943 w 602788"/>
                  <a:gd name="connsiteY18" fmla="*/ 341172 h 602098"/>
                  <a:gd name="connsiteX19" fmla="*/ 480943 w 602788"/>
                  <a:gd name="connsiteY19" fmla="*/ 520255 h 602098"/>
                  <a:gd name="connsiteX20" fmla="*/ 424848 w 602788"/>
                  <a:gd name="connsiteY20" fmla="*/ 520255 h 602098"/>
                  <a:gd name="connsiteX21" fmla="*/ 424848 w 602788"/>
                  <a:gd name="connsiteY21" fmla="*/ 319682 h 602098"/>
                  <a:gd name="connsiteX22" fmla="*/ 498186 w 602788"/>
                  <a:gd name="connsiteY22" fmla="*/ 179089 h 602098"/>
                  <a:gd name="connsiteX23" fmla="*/ 470910 w 602788"/>
                  <a:gd name="connsiteY23" fmla="*/ 296703 h 602098"/>
                  <a:gd name="connsiteX24" fmla="*/ 445069 w 602788"/>
                  <a:gd name="connsiteY24" fmla="*/ 270886 h 602098"/>
                  <a:gd name="connsiteX25" fmla="*/ 288589 w 602788"/>
                  <a:gd name="connsiteY25" fmla="*/ 407146 h 602098"/>
                  <a:gd name="connsiteX26" fmla="*/ 229730 w 602788"/>
                  <a:gd name="connsiteY26" fmla="*/ 303875 h 602098"/>
                  <a:gd name="connsiteX27" fmla="*/ 132109 w 602788"/>
                  <a:gd name="connsiteY27" fmla="*/ 356945 h 602098"/>
                  <a:gd name="connsiteX28" fmla="*/ 104833 w 602788"/>
                  <a:gd name="connsiteY28" fmla="*/ 306744 h 602098"/>
                  <a:gd name="connsiteX29" fmla="*/ 251264 w 602788"/>
                  <a:gd name="connsiteY29" fmla="*/ 226422 h 602098"/>
                  <a:gd name="connsiteX30" fmla="*/ 302945 w 602788"/>
                  <a:gd name="connsiteY30" fmla="*/ 318218 h 602098"/>
                  <a:gd name="connsiteX31" fmla="*/ 403437 w 602788"/>
                  <a:gd name="connsiteY31" fmla="*/ 230725 h 602098"/>
                  <a:gd name="connsiteX32" fmla="*/ 379032 w 602788"/>
                  <a:gd name="connsiteY32" fmla="*/ 206341 h 602098"/>
                  <a:gd name="connsiteX33" fmla="*/ 28704 w 602788"/>
                  <a:gd name="connsiteY33" fmla="*/ 129021 h 602098"/>
                  <a:gd name="connsiteX34" fmla="*/ 28704 w 602788"/>
                  <a:gd name="connsiteY34" fmla="*/ 549056 h 602098"/>
                  <a:gd name="connsiteX35" fmla="*/ 53103 w 602788"/>
                  <a:gd name="connsiteY35" fmla="*/ 573427 h 602098"/>
                  <a:gd name="connsiteX36" fmla="*/ 479360 w 602788"/>
                  <a:gd name="connsiteY36" fmla="*/ 573427 h 602098"/>
                  <a:gd name="connsiteX37" fmla="*/ 485101 w 602788"/>
                  <a:gd name="connsiteY37" fmla="*/ 567693 h 602098"/>
                  <a:gd name="connsiteX38" fmla="*/ 485101 w 602788"/>
                  <a:gd name="connsiteY38" fmla="*/ 521818 h 602098"/>
                  <a:gd name="connsiteX39" fmla="*/ 522416 w 602788"/>
                  <a:gd name="connsiteY39" fmla="*/ 484546 h 602098"/>
                  <a:gd name="connsiteX40" fmla="*/ 568343 w 602788"/>
                  <a:gd name="connsiteY40" fmla="*/ 484546 h 602098"/>
                  <a:gd name="connsiteX41" fmla="*/ 574084 w 602788"/>
                  <a:gd name="connsiteY41" fmla="*/ 478811 h 602098"/>
                  <a:gd name="connsiteX42" fmla="*/ 574084 w 602788"/>
                  <a:gd name="connsiteY42" fmla="*/ 129021 h 602098"/>
                  <a:gd name="connsiteX43" fmla="*/ 470749 w 602788"/>
                  <a:gd name="connsiteY43" fmla="*/ 38706 h 602098"/>
                  <a:gd name="connsiteX44" fmla="*/ 442045 w 602788"/>
                  <a:gd name="connsiteY44" fmla="*/ 67378 h 602098"/>
                  <a:gd name="connsiteX45" fmla="*/ 470749 w 602788"/>
                  <a:gd name="connsiteY45" fmla="*/ 96049 h 602098"/>
                  <a:gd name="connsiteX46" fmla="*/ 498018 w 602788"/>
                  <a:gd name="connsiteY46" fmla="*/ 67378 h 602098"/>
                  <a:gd name="connsiteX47" fmla="*/ 470749 w 602788"/>
                  <a:gd name="connsiteY47" fmla="*/ 38706 h 602098"/>
                  <a:gd name="connsiteX48" fmla="*/ 386071 w 602788"/>
                  <a:gd name="connsiteY48" fmla="*/ 38706 h 602098"/>
                  <a:gd name="connsiteX49" fmla="*/ 357367 w 602788"/>
                  <a:gd name="connsiteY49" fmla="*/ 67378 h 602098"/>
                  <a:gd name="connsiteX50" fmla="*/ 386071 w 602788"/>
                  <a:gd name="connsiteY50" fmla="*/ 96049 h 602098"/>
                  <a:gd name="connsiteX51" fmla="*/ 414776 w 602788"/>
                  <a:gd name="connsiteY51" fmla="*/ 67378 h 602098"/>
                  <a:gd name="connsiteX52" fmla="*/ 386071 w 602788"/>
                  <a:gd name="connsiteY52" fmla="*/ 38706 h 602098"/>
                  <a:gd name="connsiteX53" fmla="*/ 301394 w 602788"/>
                  <a:gd name="connsiteY53" fmla="*/ 38706 h 602098"/>
                  <a:gd name="connsiteX54" fmla="*/ 272690 w 602788"/>
                  <a:gd name="connsiteY54" fmla="*/ 67378 h 602098"/>
                  <a:gd name="connsiteX55" fmla="*/ 301394 w 602788"/>
                  <a:gd name="connsiteY55" fmla="*/ 96049 h 602098"/>
                  <a:gd name="connsiteX56" fmla="*/ 330098 w 602788"/>
                  <a:gd name="connsiteY56" fmla="*/ 67378 h 602098"/>
                  <a:gd name="connsiteX57" fmla="*/ 301394 w 602788"/>
                  <a:gd name="connsiteY57" fmla="*/ 38706 h 602098"/>
                  <a:gd name="connsiteX58" fmla="*/ 216717 w 602788"/>
                  <a:gd name="connsiteY58" fmla="*/ 38706 h 602098"/>
                  <a:gd name="connsiteX59" fmla="*/ 188012 w 602788"/>
                  <a:gd name="connsiteY59" fmla="*/ 67378 h 602098"/>
                  <a:gd name="connsiteX60" fmla="*/ 216717 w 602788"/>
                  <a:gd name="connsiteY60" fmla="*/ 96049 h 602098"/>
                  <a:gd name="connsiteX61" fmla="*/ 245421 w 602788"/>
                  <a:gd name="connsiteY61" fmla="*/ 67378 h 602098"/>
                  <a:gd name="connsiteX62" fmla="*/ 216717 w 602788"/>
                  <a:gd name="connsiteY62" fmla="*/ 38706 h 602098"/>
                  <a:gd name="connsiteX63" fmla="*/ 132039 w 602788"/>
                  <a:gd name="connsiteY63" fmla="*/ 38706 h 602098"/>
                  <a:gd name="connsiteX64" fmla="*/ 104770 w 602788"/>
                  <a:gd name="connsiteY64" fmla="*/ 67378 h 602098"/>
                  <a:gd name="connsiteX65" fmla="*/ 132039 w 602788"/>
                  <a:gd name="connsiteY65" fmla="*/ 96049 h 602098"/>
                  <a:gd name="connsiteX66" fmla="*/ 160743 w 602788"/>
                  <a:gd name="connsiteY66" fmla="*/ 67378 h 602098"/>
                  <a:gd name="connsiteX67" fmla="*/ 132039 w 602788"/>
                  <a:gd name="connsiteY67" fmla="*/ 38706 h 602098"/>
                  <a:gd name="connsiteX68" fmla="*/ 53103 w 602788"/>
                  <a:gd name="connsiteY68" fmla="*/ 0 h 602098"/>
                  <a:gd name="connsiteX69" fmla="*/ 549685 w 602788"/>
                  <a:gd name="connsiteY69" fmla="*/ 0 h 602098"/>
                  <a:gd name="connsiteX70" fmla="*/ 602788 w 602788"/>
                  <a:gd name="connsiteY70" fmla="*/ 53042 h 602098"/>
                  <a:gd name="connsiteX71" fmla="*/ 602788 w 602788"/>
                  <a:gd name="connsiteY71" fmla="*/ 490280 h 602098"/>
                  <a:gd name="connsiteX72" fmla="*/ 490842 w 602788"/>
                  <a:gd name="connsiteY72" fmla="*/ 602098 h 602098"/>
                  <a:gd name="connsiteX73" fmla="*/ 53103 w 602788"/>
                  <a:gd name="connsiteY73" fmla="*/ 602098 h 602098"/>
                  <a:gd name="connsiteX74" fmla="*/ 0 w 602788"/>
                  <a:gd name="connsiteY74" fmla="*/ 549056 h 602098"/>
                  <a:gd name="connsiteX75" fmla="*/ 0 w 602788"/>
                  <a:gd name="connsiteY75" fmla="*/ 53042 h 602098"/>
                  <a:gd name="connsiteX76" fmla="*/ 53103 w 602788"/>
                  <a:gd name="connsiteY76" fmla="*/ 0 h 602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602788" h="602098">
                    <a:moveTo>
                      <a:pt x="335879" y="397031"/>
                    </a:moveTo>
                    <a:lnTo>
                      <a:pt x="335879" y="520255"/>
                    </a:lnTo>
                    <a:lnTo>
                      <a:pt x="280014" y="520255"/>
                    </a:lnTo>
                    <a:lnTo>
                      <a:pt x="280014" y="445748"/>
                    </a:lnTo>
                    <a:close/>
                    <a:moveTo>
                      <a:pt x="190813" y="352661"/>
                    </a:moveTo>
                    <a:lnTo>
                      <a:pt x="190813" y="520255"/>
                    </a:lnTo>
                    <a:lnTo>
                      <a:pt x="136328" y="520255"/>
                    </a:lnTo>
                    <a:lnTo>
                      <a:pt x="136328" y="382742"/>
                    </a:lnTo>
                    <a:close/>
                    <a:moveTo>
                      <a:pt x="221001" y="335418"/>
                    </a:moveTo>
                    <a:lnTo>
                      <a:pt x="264151" y="414224"/>
                    </a:lnTo>
                    <a:lnTo>
                      <a:pt x="264151" y="520254"/>
                    </a:lnTo>
                    <a:lnTo>
                      <a:pt x="208056" y="520254"/>
                    </a:lnTo>
                    <a:lnTo>
                      <a:pt x="208056" y="342582"/>
                    </a:lnTo>
                    <a:close/>
                    <a:moveTo>
                      <a:pt x="407606" y="334039"/>
                    </a:moveTo>
                    <a:lnTo>
                      <a:pt x="407606" y="520255"/>
                    </a:lnTo>
                    <a:lnTo>
                      <a:pt x="353121" y="520255"/>
                    </a:lnTo>
                    <a:lnTo>
                      <a:pt x="353121" y="382742"/>
                    </a:lnTo>
                    <a:close/>
                    <a:moveTo>
                      <a:pt x="443546" y="303923"/>
                    </a:moveTo>
                    <a:lnTo>
                      <a:pt x="480943" y="341172"/>
                    </a:lnTo>
                    <a:lnTo>
                      <a:pt x="480943" y="520255"/>
                    </a:lnTo>
                    <a:lnTo>
                      <a:pt x="424848" y="520255"/>
                    </a:lnTo>
                    <a:lnTo>
                      <a:pt x="424848" y="319682"/>
                    </a:lnTo>
                    <a:close/>
                    <a:moveTo>
                      <a:pt x="498186" y="179089"/>
                    </a:moveTo>
                    <a:lnTo>
                      <a:pt x="470910" y="296703"/>
                    </a:lnTo>
                    <a:lnTo>
                      <a:pt x="445069" y="270886"/>
                    </a:lnTo>
                    <a:lnTo>
                      <a:pt x="288589" y="407146"/>
                    </a:lnTo>
                    <a:lnTo>
                      <a:pt x="229730" y="303875"/>
                    </a:lnTo>
                    <a:lnTo>
                      <a:pt x="132109" y="356945"/>
                    </a:lnTo>
                    <a:lnTo>
                      <a:pt x="104833" y="306744"/>
                    </a:lnTo>
                    <a:lnTo>
                      <a:pt x="251264" y="226422"/>
                    </a:lnTo>
                    <a:lnTo>
                      <a:pt x="302945" y="318218"/>
                    </a:lnTo>
                    <a:lnTo>
                      <a:pt x="403437" y="230725"/>
                    </a:lnTo>
                    <a:lnTo>
                      <a:pt x="379032" y="206341"/>
                    </a:lnTo>
                    <a:close/>
                    <a:moveTo>
                      <a:pt x="28704" y="129021"/>
                    </a:moveTo>
                    <a:lnTo>
                      <a:pt x="28704" y="549056"/>
                    </a:lnTo>
                    <a:cubicBezTo>
                      <a:pt x="28704" y="563392"/>
                      <a:pt x="38751" y="573427"/>
                      <a:pt x="53103" y="573427"/>
                    </a:cubicBezTo>
                    <a:lnTo>
                      <a:pt x="479360" y="573427"/>
                    </a:lnTo>
                    <a:lnTo>
                      <a:pt x="485101" y="567693"/>
                    </a:lnTo>
                    <a:lnTo>
                      <a:pt x="485101" y="521818"/>
                    </a:lnTo>
                    <a:cubicBezTo>
                      <a:pt x="485101" y="501748"/>
                      <a:pt x="502323" y="484546"/>
                      <a:pt x="522416" y="484546"/>
                    </a:cubicBezTo>
                    <a:lnTo>
                      <a:pt x="568343" y="484546"/>
                    </a:lnTo>
                    <a:lnTo>
                      <a:pt x="574084" y="478811"/>
                    </a:lnTo>
                    <a:lnTo>
                      <a:pt x="574084" y="129021"/>
                    </a:lnTo>
                    <a:close/>
                    <a:moveTo>
                      <a:pt x="470749" y="38706"/>
                    </a:moveTo>
                    <a:cubicBezTo>
                      <a:pt x="454961" y="38706"/>
                      <a:pt x="442045" y="51608"/>
                      <a:pt x="442045" y="67378"/>
                    </a:cubicBezTo>
                    <a:cubicBezTo>
                      <a:pt x="442045" y="83147"/>
                      <a:pt x="454961" y="96049"/>
                      <a:pt x="470749" y="96049"/>
                    </a:cubicBezTo>
                    <a:cubicBezTo>
                      <a:pt x="486536" y="96049"/>
                      <a:pt x="498018" y="83147"/>
                      <a:pt x="498018" y="67378"/>
                    </a:cubicBezTo>
                    <a:cubicBezTo>
                      <a:pt x="498018" y="51608"/>
                      <a:pt x="486536" y="38706"/>
                      <a:pt x="470749" y="38706"/>
                    </a:cubicBezTo>
                    <a:close/>
                    <a:moveTo>
                      <a:pt x="386071" y="38706"/>
                    </a:moveTo>
                    <a:cubicBezTo>
                      <a:pt x="370284" y="38706"/>
                      <a:pt x="357367" y="51608"/>
                      <a:pt x="357367" y="67378"/>
                    </a:cubicBezTo>
                    <a:cubicBezTo>
                      <a:pt x="357367" y="83147"/>
                      <a:pt x="370284" y="96049"/>
                      <a:pt x="386071" y="96049"/>
                    </a:cubicBezTo>
                    <a:cubicBezTo>
                      <a:pt x="401859" y="96049"/>
                      <a:pt x="414776" y="83147"/>
                      <a:pt x="414776" y="67378"/>
                    </a:cubicBezTo>
                    <a:cubicBezTo>
                      <a:pt x="414776" y="51608"/>
                      <a:pt x="401859" y="38706"/>
                      <a:pt x="386071" y="38706"/>
                    </a:cubicBezTo>
                    <a:close/>
                    <a:moveTo>
                      <a:pt x="301394" y="38706"/>
                    </a:moveTo>
                    <a:cubicBezTo>
                      <a:pt x="285607" y="38706"/>
                      <a:pt x="272690" y="51608"/>
                      <a:pt x="272690" y="67378"/>
                    </a:cubicBezTo>
                    <a:cubicBezTo>
                      <a:pt x="272690" y="83147"/>
                      <a:pt x="285607" y="96049"/>
                      <a:pt x="301394" y="96049"/>
                    </a:cubicBezTo>
                    <a:cubicBezTo>
                      <a:pt x="317181" y="96049"/>
                      <a:pt x="330098" y="83147"/>
                      <a:pt x="330098" y="67378"/>
                    </a:cubicBezTo>
                    <a:cubicBezTo>
                      <a:pt x="330098" y="51608"/>
                      <a:pt x="317181" y="38706"/>
                      <a:pt x="301394" y="38706"/>
                    </a:cubicBezTo>
                    <a:close/>
                    <a:moveTo>
                      <a:pt x="216717" y="38706"/>
                    </a:moveTo>
                    <a:cubicBezTo>
                      <a:pt x="200929" y="38706"/>
                      <a:pt x="188012" y="51608"/>
                      <a:pt x="188012" y="67378"/>
                    </a:cubicBezTo>
                    <a:cubicBezTo>
                      <a:pt x="188012" y="83147"/>
                      <a:pt x="200929" y="96049"/>
                      <a:pt x="216717" y="96049"/>
                    </a:cubicBezTo>
                    <a:cubicBezTo>
                      <a:pt x="232504" y="96049"/>
                      <a:pt x="245421" y="83147"/>
                      <a:pt x="245421" y="67378"/>
                    </a:cubicBezTo>
                    <a:cubicBezTo>
                      <a:pt x="245421" y="51608"/>
                      <a:pt x="232504" y="38706"/>
                      <a:pt x="216717" y="38706"/>
                    </a:cubicBezTo>
                    <a:close/>
                    <a:moveTo>
                      <a:pt x="132039" y="38706"/>
                    </a:moveTo>
                    <a:cubicBezTo>
                      <a:pt x="116252" y="38706"/>
                      <a:pt x="104770" y="51608"/>
                      <a:pt x="104770" y="67378"/>
                    </a:cubicBezTo>
                    <a:cubicBezTo>
                      <a:pt x="104770" y="83147"/>
                      <a:pt x="116252" y="96049"/>
                      <a:pt x="132039" y="96049"/>
                    </a:cubicBezTo>
                    <a:cubicBezTo>
                      <a:pt x="147827" y="96049"/>
                      <a:pt x="160743" y="83147"/>
                      <a:pt x="160743" y="67378"/>
                    </a:cubicBezTo>
                    <a:cubicBezTo>
                      <a:pt x="160743" y="51608"/>
                      <a:pt x="147827" y="38706"/>
                      <a:pt x="132039" y="38706"/>
                    </a:cubicBezTo>
                    <a:close/>
                    <a:moveTo>
                      <a:pt x="53103" y="0"/>
                    </a:moveTo>
                    <a:lnTo>
                      <a:pt x="549685" y="0"/>
                    </a:lnTo>
                    <a:cubicBezTo>
                      <a:pt x="579825" y="0"/>
                      <a:pt x="602788" y="22937"/>
                      <a:pt x="602788" y="53042"/>
                    </a:cubicBezTo>
                    <a:lnTo>
                      <a:pt x="602788" y="490280"/>
                    </a:lnTo>
                    <a:lnTo>
                      <a:pt x="490842" y="602098"/>
                    </a:lnTo>
                    <a:lnTo>
                      <a:pt x="53103" y="602098"/>
                    </a:lnTo>
                    <a:cubicBezTo>
                      <a:pt x="22963" y="602098"/>
                      <a:pt x="0" y="579161"/>
                      <a:pt x="0" y="549056"/>
                    </a:cubicBezTo>
                    <a:lnTo>
                      <a:pt x="0" y="53042"/>
                    </a:lnTo>
                    <a:cubicBezTo>
                      <a:pt x="0" y="22937"/>
                      <a:pt x="22963" y="0"/>
                      <a:pt x="53103" y="0"/>
                    </a:cubicBezTo>
                    <a:close/>
                  </a:path>
                </a:pathLst>
              </a:custGeom>
              <a:solidFill>
                <a:srgbClr val="CC4509"/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cxnSp>
          <p:nvCxnSpPr>
            <p:cNvPr id="104" name="îṣļîḑé-Straight Connector 10">
              <a:extLst>
                <a:ext uri="{FF2B5EF4-FFF2-40B4-BE49-F238E27FC236}">
                  <a16:creationId xmlns:a16="http://schemas.microsoft.com/office/drawing/2014/main" xmlns:lc="http://schemas.openxmlformats.org/drawingml/2006/lockedCanvas" xmlns="" id="{0E22902E-7E0D-4E7C-92F6-6AF8E9A5CCEA}"/>
                </a:ext>
              </a:extLst>
            </p:cNvPr>
            <p:cNvCxnSpPr/>
            <p:nvPr/>
          </p:nvCxnSpPr>
          <p:spPr>
            <a:xfrm>
              <a:off x="2261773" y="3552134"/>
              <a:ext cx="639355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îṣļîḑé-Straight Connector 11">
              <a:extLst>
                <a:ext uri="{FF2B5EF4-FFF2-40B4-BE49-F238E27FC236}">
                  <a16:creationId xmlns:a16="http://schemas.microsoft.com/office/drawing/2014/main" xmlns:lc="http://schemas.openxmlformats.org/drawingml/2006/lockedCanvas" xmlns="" id="{AE3365FF-24E7-436B-A977-ED082A99A0D7}"/>
                </a:ext>
              </a:extLst>
            </p:cNvPr>
            <p:cNvCxnSpPr/>
            <p:nvPr/>
          </p:nvCxnSpPr>
          <p:spPr>
            <a:xfrm>
              <a:off x="5342964" y="2453498"/>
              <a:ext cx="0" cy="2330364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2" name="组合 121"/>
          <p:cNvGrpSpPr/>
          <p:nvPr/>
        </p:nvGrpSpPr>
        <p:grpSpPr>
          <a:xfrm>
            <a:off x="4356633" y="2092943"/>
            <a:ext cx="827693" cy="615978"/>
            <a:chOff x="631840" y="409223"/>
            <a:chExt cx="990213" cy="736927"/>
          </a:xfrm>
        </p:grpSpPr>
        <p:sp>
          <p:nvSpPr>
            <p:cNvPr id="123" name="Freeform 7">
              <a:extLst>
                <a:ext uri="{FF2B5EF4-FFF2-40B4-BE49-F238E27FC236}">
                  <a16:creationId xmlns:a16="http://schemas.microsoft.com/office/drawing/2014/main" xmlns="" id="{7E2E474D-3AAF-4FA9-B21E-C00F4042CB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1840" y="944616"/>
              <a:ext cx="990213" cy="201534"/>
            </a:xfrm>
            <a:custGeom>
              <a:avLst/>
              <a:gdLst>
                <a:gd name="T0" fmla="*/ 22141 w 2195"/>
                <a:gd name="T1" fmla="*/ 126007 h 445"/>
                <a:gd name="T2" fmla="*/ 113870 w 2195"/>
                <a:gd name="T3" fmla="*/ 125101 h 445"/>
                <a:gd name="T4" fmla="*/ 68684 w 2195"/>
                <a:gd name="T5" fmla="*/ 200795 h 445"/>
                <a:gd name="T6" fmla="*/ 70491 w 2195"/>
                <a:gd name="T7" fmla="*/ 47593 h 445"/>
                <a:gd name="T8" fmla="*/ 68684 w 2195"/>
                <a:gd name="T9" fmla="*/ 200795 h 445"/>
                <a:gd name="T10" fmla="*/ 300490 w 2195"/>
                <a:gd name="T11" fmla="*/ 196716 h 445"/>
                <a:gd name="T12" fmla="*/ 279253 w 2195"/>
                <a:gd name="T13" fmla="*/ 106064 h 445"/>
                <a:gd name="T14" fmla="*/ 201532 w 2195"/>
                <a:gd name="T15" fmla="*/ 106970 h 445"/>
                <a:gd name="T16" fmla="*/ 180746 w 2195"/>
                <a:gd name="T17" fmla="*/ 197623 h 445"/>
                <a:gd name="T18" fmla="*/ 201532 w 2195"/>
                <a:gd name="T19" fmla="*/ 50312 h 445"/>
                <a:gd name="T20" fmla="*/ 249881 w 2195"/>
                <a:gd name="T21" fmla="*/ 46233 h 445"/>
                <a:gd name="T22" fmla="*/ 405323 w 2195"/>
                <a:gd name="T23" fmla="*/ 184478 h 445"/>
                <a:gd name="T24" fmla="*/ 387248 w 2195"/>
                <a:gd name="T25" fmla="*/ 199889 h 445"/>
                <a:gd name="T26" fmla="*/ 356973 w 2195"/>
                <a:gd name="T27" fmla="*/ 68443 h 445"/>
                <a:gd name="T28" fmla="*/ 336640 w 2195"/>
                <a:gd name="T29" fmla="*/ 50312 h 445"/>
                <a:gd name="T30" fmla="*/ 356973 w 2195"/>
                <a:gd name="T31" fmla="*/ 10878 h 445"/>
                <a:gd name="T32" fmla="*/ 378211 w 2195"/>
                <a:gd name="T33" fmla="*/ 50312 h 445"/>
                <a:gd name="T34" fmla="*/ 405323 w 2195"/>
                <a:gd name="T35" fmla="*/ 68443 h 445"/>
                <a:gd name="T36" fmla="*/ 378211 w 2195"/>
                <a:gd name="T37" fmla="*/ 167707 h 445"/>
                <a:gd name="T38" fmla="*/ 405323 w 2195"/>
                <a:gd name="T39" fmla="*/ 184478 h 445"/>
                <a:gd name="T40" fmla="*/ 548564 w 2195"/>
                <a:gd name="T41" fmla="*/ 112862 h 445"/>
                <a:gd name="T42" fmla="*/ 460902 w 2195"/>
                <a:gd name="T43" fmla="*/ 112862 h 445"/>
                <a:gd name="T44" fmla="*/ 570706 w 2195"/>
                <a:gd name="T45" fmla="*/ 157282 h 445"/>
                <a:gd name="T46" fmla="*/ 436502 w 2195"/>
                <a:gd name="T47" fmla="*/ 126007 h 445"/>
                <a:gd name="T48" fmla="*/ 571609 w 2195"/>
                <a:gd name="T49" fmla="*/ 126007 h 445"/>
                <a:gd name="T50" fmla="*/ 459999 w 2195"/>
                <a:gd name="T51" fmla="*/ 130993 h 445"/>
                <a:gd name="T52" fmla="*/ 548564 w 2195"/>
                <a:gd name="T53" fmla="*/ 151390 h 445"/>
                <a:gd name="T54" fmla="*/ 734733 w 2195"/>
                <a:gd name="T55" fmla="*/ 196716 h 445"/>
                <a:gd name="T56" fmla="*/ 713947 w 2195"/>
                <a:gd name="T57" fmla="*/ 106064 h 445"/>
                <a:gd name="T58" fmla="*/ 636226 w 2195"/>
                <a:gd name="T59" fmla="*/ 106970 h 445"/>
                <a:gd name="T60" fmla="*/ 614988 w 2195"/>
                <a:gd name="T61" fmla="*/ 197623 h 445"/>
                <a:gd name="T62" fmla="*/ 636226 w 2195"/>
                <a:gd name="T63" fmla="*/ 50312 h 445"/>
                <a:gd name="T64" fmla="*/ 684576 w 2195"/>
                <a:gd name="T65" fmla="*/ 46233 h 445"/>
                <a:gd name="T66" fmla="*/ 840017 w 2195"/>
                <a:gd name="T67" fmla="*/ 184478 h 445"/>
                <a:gd name="T68" fmla="*/ 821491 w 2195"/>
                <a:gd name="T69" fmla="*/ 199889 h 445"/>
                <a:gd name="T70" fmla="*/ 791668 w 2195"/>
                <a:gd name="T71" fmla="*/ 68443 h 445"/>
                <a:gd name="T72" fmla="*/ 771334 w 2195"/>
                <a:gd name="T73" fmla="*/ 50312 h 445"/>
                <a:gd name="T74" fmla="*/ 791668 w 2195"/>
                <a:gd name="T75" fmla="*/ 10878 h 445"/>
                <a:gd name="T76" fmla="*/ 812454 w 2195"/>
                <a:gd name="T77" fmla="*/ 50312 h 445"/>
                <a:gd name="T78" fmla="*/ 840017 w 2195"/>
                <a:gd name="T79" fmla="*/ 68443 h 445"/>
                <a:gd name="T80" fmla="*/ 812454 w 2195"/>
                <a:gd name="T81" fmla="*/ 167707 h 445"/>
                <a:gd name="T82" fmla="*/ 840017 w 2195"/>
                <a:gd name="T83" fmla="*/ 184478 h 445"/>
                <a:gd name="T84" fmla="*/ 985066 w 2195"/>
                <a:gd name="T85" fmla="*/ 85667 h 445"/>
                <a:gd name="T86" fmla="*/ 875263 w 2195"/>
                <a:gd name="T87" fmla="*/ 87933 h 445"/>
                <a:gd name="T88" fmla="*/ 968799 w 2195"/>
                <a:gd name="T89" fmla="*/ 159549 h 445"/>
                <a:gd name="T90" fmla="*/ 890174 w 2195"/>
                <a:gd name="T91" fmla="*/ 151390 h 445"/>
                <a:gd name="T92" fmla="*/ 931746 w 2195"/>
                <a:gd name="T93" fmla="*/ 200795 h 445"/>
                <a:gd name="T94" fmla="*/ 937620 w 2195"/>
                <a:gd name="T95" fmla="*/ 114222 h 445"/>
                <a:gd name="T96" fmla="*/ 929487 w 2195"/>
                <a:gd name="T97" fmla="*/ 65723 h 445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195" h="445">
                  <a:moveTo>
                    <a:pt x="154" y="142"/>
                  </a:moveTo>
                  <a:cubicBezTo>
                    <a:pt x="86" y="144"/>
                    <a:pt x="51" y="189"/>
                    <a:pt x="49" y="278"/>
                  </a:cubicBezTo>
                  <a:cubicBezTo>
                    <a:pt x="51" y="361"/>
                    <a:pt x="86" y="405"/>
                    <a:pt x="154" y="407"/>
                  </a:cubicBezTo>
                  <a:cubicBezTo>
                    <a:pt x="218" y="405"/>
                    <a:pt x="251" y="361"/>
                    <a:pt x="252" y="276"/>
                  </a:cubicBezTo>
                  <a:cubicBezTo>
                    <a:pt x="248" y="193"/>
                    <a:pt x="215" y="148"/>
                    <a:pt x="154" y="142"/>
                  </a:cubicBezTo>
                  <a:close/>
                  <a:moveTo>
                    <a:pt x="152" y="443"/>
                  </a:moveTo>
                  <a:cubicBezTo>
                    <a:pt x="55" y="437"/>
                    <a:pt x="5" y="383"/>
                    <a:pt x="0" y="280"/>
                  </a:cubicBezTo>
                  <a:cubicBezTo>
                    <a:pt x="3" y="166"/>
                    <a:pt x="55" y="107"/>
                    <a:pt x="156" y="105"/>
                  </a:cubicBezTo>
                  <a:cubicBezTo>
                    <a:pt x="250" y="109"/>
                    <a:pt x="299" y="165"/>
                    <a:pt x="303" y="274"/>
                  </a:cubicBezTo>
                  <a:cubicBezTo>
                    <a:pt x="302" y="385"/>
                    <a:pt x="251" y="442"/>
                    <a:pt x="152" y="443"/>
                  </a:cubicBezTo>
                  <a:close/>
                  <a:moveTo>
                    <a:pt x="665" y="227"/>
                  </a:moveTo>
                  <a:lnTo>
                    <a:pt x="665" y="434"/>
                  </a:lnTo>
                  <a:lnTo>
                    <a:pt x="618" y="434"/>
                  </a:lnTo>
                  <a:lnTo>
                    <a:pt x="618" y="234"/>
                  </a:lnTo>
                  <a:cubicBezTo>
                    <a:pt x="616" y="174"/>
                    <a:pt x="591" y="144"/>
                    <a:pt x="542" y="142"/>
                  </a:cubicBezTo>
                  <a:cubicBezTo>
                    <a:pt x="484" y="150"/>
                    <a:pt x="452" y="181"/>
                    <a:pt x="446" y="236"/>
                  </a:cubicBezTo>
                  <a:lnTo>
                    <a:pt x="446" y="434"/>
                  </a:lnTo>
                  <a:lnTo>
                    <a:pt x="400" y="436"/>
                  </a:lnTo>
                  <a:lnTo>
                    <a:pt x="400" y="111"/>
                  </a:lnTo>
                  <a:lnTo>
                    <a:pt x="446" y="111"/>
                  </a:lnTo>
                  <a:lnTo>
                    <a:pt x="446" y="160"/>
                  </a:lnTo>
                  <a:cubicBezTo>
                    <a:pt x="472" y="123"/>
                    <a:pt x="507" y="104"/>
                    <a:pt x="553" y="102"/>
                  </a:cubicBezTo>
                  <a:cubicBezTo>
                    <a:pt x="628" y="102"/>
                    <a:pt x="665" y="144"/>
                    <a:pt x="665" y="227"/>
                  </a:cubicBezTo>
                  <a:close/>
                  <a:moveTo>
                    <a:pt x="897" y="407"/>
                  </a:moveTo>
                  <a:lnTo>
                    <a:pt x="906" y="432"/>
                  </a:lnTo>
                  <a:cubicBezTo>
                    <a:pt x="891" y="438"/>
                    <a:pt x="875" y="441"/>
                    <a:pt x="857" y="441"/>
                  </a:cubicBezTo>
                  <a:cubicBezTo>
                    <a:pt x="811" y="442"/>
                    <a:pt x="788" y="419"/>
                    <a:pt x="790" y="370"/>
                  </a:cubicBezTo>
                  <a:lnTo>
                    <a:pt x="790" y="151"/>
                  </a:lnTo>
                  <a:lnTo>
                    <a:pt x="745" y="151"/>
                  </a:lnTo>
                  <a:lnTo>
                    <a:pt x="745" y="111"/>
                  </a:lnTo>
                  <a:lnTo>
                    <a:pt x="790" y="111"/>
                  </a:lnTo>
                  <a:lnTo>
                    <a:pt x="790" y="24"/>
                  </a:lnTo>
                  <a:lnTo>
                    <a:pt x="837" y="0"/>
                  </a:lnTo>
                  <a:lnTo>
                    <a:pt x="837" y="111"/>
                  </a:lnTo>
                  <a:lnTo>
                    <a:pt x="897" y="111"/>
                  </a:lnTo>
                  <a:lnTo>
                    <a:pt x="897" y="151"/>
                  </a:lnTo>
                  <a:lnTo>
                    <a:pt x="837" y="151"/>
                  </a:lnTo>
                  <a:lnTo>
                    <a:pt x="837" y="370"/>
                  </a:lnTo>
                  <a:cubicBezTo>
                    <a:pt x="835" y="398"/>
                    <a:pt x="847" y="411"/>
                    <a:pt x="872" y="410"/>
                  </a:cubicBezTo>
                  <a:cubicBezTo>
                    <a:pt x="881" y="410"/>
                    <a:pt x="890" y="409"/>
                    <a:pt x="897" y="407"/>
                  </a:cubicBezTo>
                  <a:close/>
                  <a:moveTo>
                    <a:pt x="1020" y="249"/>
                  </a:moveTo>
                  <a:lnTo>
                    <a:pt x="1214" y="249"/>
                  </a:lnTo>
                  <a:cubicBezTo>
                    <a:pt x="1211" y="184"/>
                    <a:pt x="1179" y="150"/>
                    <a:pt x="1118" y="147"/>
                  </a:cubicBezTo>
                  <a:cubicBezTo>
                    <a:pt x="1057" y="153"/>
                    <a:pt x="1024" y="187"/>
                    <a:pt x="1020" y="249"/>
                  </a:cubicBezTo>
                  <a:close/>
                  <a:moveTo>
                    <a:pt x="1214" y="334"/>
                  </a:moveTo>
                  <a:lnTo>
                    <a:pt x="1263" y="347"/>
                  </a:lnTo>
                  <a:cubicBezTo>
                    <a:pt x="1245" y="413"/>
                    <a:pt x="1198" y="445"/>
                    <a:pt x="1120" y="443"/>
                  </a:cubicBezTo>
                  <a:cubicBezTo>
                    <a:pt x="1021" y="439"/>
                    <a:pt x="969" y="384"/>
                    <a:pt x="966" y="278"/>
                  </a:cubicBezTo>
                  <a:cubicBezTo>
                    <a:pt x="971" y="167"/>
                    <a:pt x="1021" y="109"/>
                    <a:pt x="1118" y="105"/>
                  </a:cubicBezTo>
                  <a:cubicBezTo>
                    <a:pt x="1213" y="107"/>
                    <a:pt x="1262" y="165"/>
                    <a:pt x="1265" y="278"/>
                  </a:cubicBezTo>
                  <a:cubicBezTo>
                    <a:pt x="1265" y="284"/>
                    <a:pt x="1265" y="288"/>
                    <a:pt x="1265" y="289"/>
                  </a:cubicBezTo>
                  <a:lnTo>
                    <a:pt x="1018" y="289"/>
                  </a:lnTo>
                  <a:cubicBezTo>
                    <a:pt x="1021" y="362"/>
                    <a:pt x="1054" y="401"/>
                    <a:pt x="1118" y="405"/>
                  </a:cubicBezTo>
                  <a:cubicBezTo>
                    <a:pt x="1169" y="405"/>
                    <a:pt x="1200" y="382"/>
                    <a:pt x="1214" y="334"/>
                  </a:cubicBezTo>
                  <a:close/>
                  <a:moveTo>
                    <a:pt x="1626" y="227"/>
                  </a:moveTo>
                  <a:lnTo>
                    <a:pt x="1626" y="434"/>
                  </a:lnTo>
                  <a:lnTo>
                    <a:pt x="1580" y="434"/>
                  </a:lnTo>
                  <a:lnTo>
                    <a:pt x="1580" y="234"/>
                  </a:lnTo>
                  <a:cubicBezTo>
                    <a:pt x="1578" y="174"/>
                    <a:pt x="1553" y="144"/>
                    <a:pt x="1504" y="142"/>
                  </a:cubicBezTo>
                  <a:cubicBezTo>
                    <a:pt x="1446" y="150"/>
                    <a:pt x="1414" y="181"/>
                    <a:pt x="1408" y="236"/>
                  </a:cubicBezTo>
                  <a:lnTo>
                    <a:pt x="1408" y="434"/>
                  </a:lnTo>
                  <a:lnTo>
                    <a:pt x="1361" y="436"/>
                  </a:lnTo>
                  <a:lnTo>
                    <a:pt x="1361" y="111"/>
                  </a:lnTo>
                  <a:lnTo>
                    <a:pt x="1408" y="111"/>
                  </a:lnTo>
                  <a:lnTo>
                    <a:pt x="1408" y="160"/>
                  </a:lnTo>
                  <a:cubicBezTo>
                    <a:pt x="1433" y="123"/>
                    <a:pt x="1469" y="104"/>
                    <a:pt x="1515" y="102"/>
                  </a:cubicBezTo>
                  <a:cubicBezTo>
                    <a:pt x="1589" y="102"/>
                    <a:pt x="1626" y="144"/>
                    <a:pt x="1626" y="227"/>
                  </a:cubicBezTo>
                  <a:close/>
                  <a:moveTo>
                    <a:pt x="1859" y="407"/>
                  </a:moveTo>
                  <a:lnTo>
                    <a:pt x="1868" y="432"/>
                  </a:lnTo>
                  <a:cubicBezTo>
                    <a:pt x="1853" y="438"/>
                    <a:pt x="1836" y="441"/>
                    <a:pt x="1818" y="441"/>
                  </a:cubicBezTo>
                  <a:cubicBezTo>
                    <a:pt x="1772" y="442"/>
                    <a:pt x="1750" y="419"/>
                    <a:pt x="1752" y="370"/>
                  </a:cubicBezTo>
                  <a:lnTo>
                    <a:pt x="1752" y="151"/>
                  </a:lnTo>
                  <a:lnTo>
                    <a:pt x="1707" y="151"/>
                  </a:lnTo>
                  <a:lnTo>
                    <a:pt x="1707" y="111"/>
                  </a:lnTo>
                  <a:lnTo>
                    <a:pt x="1752" y="111"/>
                  </a:lnTo>
                  <a:lnTo>
                    <a:pt x="1752" y="24"/>
                  </a:lnTo>
                  <a:lnTo>
                    <a:pt x="1798" y="0"/>
                  </a:lnTo>
                  <a:lnTo>
                    <a:pt x="1798" y="111"/>
                  </a:lnTo>
                  <a:lnTo>
                    <a:pt x="1859" y="111"/>
                  </a:lnTo>
                  <a:lnTo>
                    <a:pt x="1859" y="151"/>
                  </a:lnTo>
                  <a:lnTo>
                    <a:pt x="1798" y="151"/>
                  </a:lnTo>
                  <a:lnTo>
                    <a:pt x="1798" y="370"/>
                  </a:lnTo>
                  <a:cubicBezTo>
                    <a:pt x="1797" y="398"/>
                    <a:pt x="1809" y="411"/>
                    <a:pt x="1834" y="410"/>
                  </a:cubicBezTo>
                  <a:cubicBezTo>
                    <a:pt x="1843" y="410"/>
                    <a:pt x="1851" y="409"/>
                    <a:pt x="1859" y="407"/>
                  </a:cubicBezTo>
                  <a:close/>
                  <a:moveTo>
                    <a:pt x="2131" y="203"/>
                  </a:moveTo>
                  <a:lnTo>
                    <a:pt x="2180" y="189"/>
                  </a:lnTo>
                  <a:cubicBezTo>
                    <a:pt x="2167" y="133"/>
                    <a:pt x="2125" y="104"/>
                    <a:pt x="2055" y="102"/>
                  </a:cubicBezTo>
                  <a:cubicBezTo>
                    <a:pt x="1982" y="105"/>
                    <a:pt x="1943" y="136"/>
                    <a:pt x="1937" y="194"/>
                  </a:cubicBezTo>
                  <a:cubicBezTo>
                    <a:pt x="1934" y="249"/>
                    <a:pt x="1976" y="281"/>
                    <a:pt x="2062" y="292"/>
                  </a:cubicBezTo>
                  <a:cubicBezTo>
                    <a:pt x="2118" y="302"/>
                    <a:pt x="2146" y="322"/>
                    <a:pt x="2144" y="352"/>
                  </a:cubicBezTo>
                  <a:cubicBezTo>
                    <a:pt x="2143" y="387"/>
                    <a:pt x="2115" y="406"/>
                    <a:pt x="2062" y="407"/>
                  </a:cubicBezTo>
                  <a:cubicBezTo>
                    <a:pt x="2013" y="409"/>
                    <a:pt x="1982" y="384"/>
                    <a:pt x="1970" y="334"/>
                  </a:cubicBezTo>
                  <a:lnTo>
                    <a:pt x="1924" y="347"/>
                  </a:lnTo>
                  <a:cubicBezTo>
                    <a:pt x="1941" y="413"/>
                    <a:pt x="1988" y="445"/>
                    <a:pt x="2062" y="443"/>
                  </a:cubicBezTo>
                  <a:cubicBezTo>
                    <a:pt x="2148" y="442"/>
                    <a:pt x="2192" y="410"/>
                    <a:pt x="2193" y="350"/>
                  </a:cubicBezTo>
                  <a:cubicBezTo>
                    <a:pt x="2195" y="298"/>
                    <a:pt x="2155" y="265"/>
                    <a:pt x="2075" y="252"/>
                  </a:cubicBezTo>
                  <a:cubicBezTo>
                    <a:pt x="2014" y="241"/>
                    <a:pt x="1985" y="222"/>
                    <a:pt x="1986" y="194"/>
                  </a:cubicBezTo>
                  <a:cubicBezTo>
                    <a:pt x="1990" y="162"/>
                    <a:pt x="2014" y="146"/>
                    <a:pt x="2057" y="145"/>
                  </a:cubicBezTo>
                  <a:cubicBezTo>
                    <a:pt x="2097" y="145"/>
                    <a:pt x="2122" y="164"/>
                    <a:pt x="2131" y="20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lIns="91398" tIns="45699" rIns="91398" bIns="45699"/>
            <a:lstStyle/>
            <a:p>
              <a:endParaRPr lang="zh-CN" altLang="en-US" sz="1799">
                <a:solidFill>
                  <a:schemeClr val="bg1"/>
                </a:solidFill>
              </a:endParaRPr>
            </a:p>
          </p:txBody>
        </p:sp>
        <p:sp>
          <p:nvSpPr>
            <p:cNvPr id="124" name="Freeform 8">
              <a:extLst>
                <a:ext uri="{FF2B5EF4-FFF2-40B4-BE49-F238E27FC236}">
                  <a16:creationId xmlns:a16="http://schemas.microsoft.com/office/drawing/2014/main" xmlns="" id="{07C95C20-D6E9-499F-9D4C-D35F64B309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25" y="409223"/>
              <a:ext cx="952128" cy="447500"/>
            </a:xfrm>
            <a:custGeom>
              <a:avLst/>
              <a:gdLst>
                <a:gd name="T0" fmla="*/ 345008 w 2109"/>
                <a:gd name="T1" fmla="*/ 0 h 986"/>
                <a:gd name="T2" fmla="*/ 305269 w 2109"/>
                <a:gd name="T3" fmla="*/ 447253 h 986"/>
                <a:gd name="T4" fmla="*/ 37933 w 2109"/>
                <a:gd name="T5" fmla="*/ 409150 h 986"/>
                <a:gd name="T6" fmla="*/ 0 w 2109"/>
                <a:gd name="T7" fmla="*/ 447253 h 986"/>
                <a:gd name="T8" fmla="*/ 37933 w 2109"/>
                <a:gd name="T9" fmla="*/ 36288 h 986"/>
                <a:gd name="T10" fmla="*/ 305269 w 2109"/>
                <a:gd name="T11" fmla="*/ 126555 h 986"/>
                <a:gd name="T12" fmla="*/ 37933 w 2109"/>
                <a:gd name="T13" fmla="*/ 36288 h 986"/>
                <a:gd name="T14" fmla="*/ 37933 w 2109"/>
                <a:gd name="T15" fmla="*/ 376944 h 986"/>
                <a:gd name="T16" fmla="*/ 305269 w 2109"/>
                <a:gd name="T17" fmla="*/ 284863 h 986"/>
                <a:gd name="T18" fmla="*/ 37933 w 2109"/>
                <a:gd name="T19" fmla="*/ 160576 h 986"/>
                <a:gd name="T20" fmla="*/ 305269 w 2109"/>
                <a:gd name="T21" fmla="*/ 252657 h 986"/>
                <a:gd name="T22" fmla="*/ 37933 w 2109"/>
                <a:gd name="T23" fmla="*/ 160576 h 986"/>
                <a:gd name="T24" fmla="*/ 912645 w 2109"/>
                <a:gd name="T25" fmla="*/ 250843 h 986"/>
                <a:gd name="T26" fmla="*/ 808781 w 2109"/>
                <a:gd name="T27" fmla="*/ 314801 h 986"/>
                <a:gd name="T28" fmla="*/ 926644 w 2109"/>
                <a:gd name="T29" fmla="*/ 415047 h 986"/>
                <a:gd name="T30" fmla="*/ 731109 w 2109"/>
                <a:gd name="T31" fmla="*/ 371048 h 986"/>
                <a:gd name="T32" fmla="*/ 605118 w 2109"/>
                <a:gd name="T33" fmla="*/ 441356 h 986"/>
                <a:gd name="T34" fmla="*/ 658856 w 2109"/>
                <a:gd name="T35" fmla="*/ 403253 h 986"/>
                <a:gd name="T36" fmla="*/ 694983 w 2109"/>
                <a:gd name="T37" fmla="*/ 202761 h 986"/>
                <a:gd name="T38" fmla="*/ 477321 w 2109"/>
                <a:gd name="T39" fmla="*/ 170555 h 986"/>
                <a:gd name="T40" fmla="*/ 834973 w 2109"/>
                <a:gd name="T41" fmla="*/ 118391 h 986"/>
                <a:gd name="T42" fmla="*/ 537381 w 2109"/>
                <a:gd name="T43" fmla="*/ 86185 h 986"/>
                <a:gd name="T44" fmla="*/ 834973 w 2109"/>
                <a:gd name="T45" fmla="*/ 34020 h 986"/>
                <a:gd name="T46" fmla="*/ 529253 w 2109"/>
                <a:gd name="T47" fmla="*/ 2268 h 986"/>
                <a:gd name="T48" fmla="*/ 872454 w 2109"/>
                <a:gd name="T49" fmla="*/ 170555 h 986"/>
                <a:gd name="T50" fmla="*/ 948771 w 2109"/>
                <a:gd name="T51" fmla="*/ 202761 h 986"/>
                <a:gd name="T52" fmla="*/ 731109 w 2109"/>
                <a:gd name="T53" fmla="*/ 218637 h 986"/>
                <a:gd name="T54" fmla="*/ 886453 w 2109"/>
                <a:gd name="T55" fmla="*/ 218637 h 986"/>
                <a:gd name="T56" fmla="*/ 675113 w 2109"/>
                <a:gd name="T57" fmla="*/ 293028 h 986"/>
                <a:gd name="T58" fmla="*/ 485449 w 2109"/>
                <a:gd name="T59" fmla="*/ 403253 h 986"/>
                <a:gd name="T60" fmla="*/ 537381 w 2109"/>
                <a:gd name="T61" fmla="*/ 214554 h 986"/>
                <a:gd name="T62" fmla="*/ 631310 w 2109"/>
                <a:gd name="T63" fmla="*/ 276698 h 986"/>
                <a:gd name="T64" fmla="*/ 549122 w 2109"/>
                <a:gd name="T65" fmla="*/ 266719 h 986"/>
                <a:gd name="T66" fmla="*/ 537381 w 2109"/>
                <a:gd name="T67" fmla="*/ 214554 h 98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2109" h="986">
                  <a:moveTo>
                    <a:pt x="0" y="0"/>
                  </a:moveTo>
                  <a:lnTo>
                    <a:pt x="764" y="0"/>
                  </a:lnTo>
                  <a:lnTo>
                    <a:pt x="764" y="986"/>
                  </a:lnTo>
                  <a:lnTo>
                    <a:pt x="676" y="986"/>
                  </a:lnTo>
                  <a:lnTo>
                    <a:pt x="676" y="902"/>
                  </a:lnTo>
                  <a:lnTo>
                    <a:pt x="84" y="902"/>
                  </a:lnTo>
                  <a:lnTo>
                    <a:pt x="84" y="986"/>
                  </a:lnTo>
                  <a:lnTo>
                    <a:pt x="0" y="986"/>
                  </a:lnTo>
                  <a:lnTo>
                    <a:pt x="0" y="0"/>
                  </a:lnTo>
                  <a:close/>
                  <a:moveTo>
                    <a:pt x="84" y="80"/>
                  </a:moveTo>
                  <a:lnTo>
                    <a:pt x="84" y="279"/>
                  </a:lnTo>
                  <a:lnTo>
                    <a:pt x="676" y="279"/>
                  </a:lnTo>
                  <a:lnTo>
                    <a:pt x="676" y="80"/>
                  </a:lnTo>
                  <a:lnTo>
                    <a:pt x="84" y="80"/>
                  </a:lnTo>
                  <a:close/>
                  <a:moveTo>
                    <a:pt x="84" y="628"/>
                  </a:moveTo>
                  <a:lnTo>
                    <a:pt x="84" y="831"/>
                  </a:lnTo>
                  <a:lnTo>
                    <a:pt x="676" y="831"/>
                  </a:lnTo>
                  <a:lnTo>
                    <a:pt x="676" y="628"/>
                  </a:lnTo>
                  <a:lnTo>
                    <a:pt x="84" y="628"/>
                  </a:lnTo>
                  <a:close/>
                  <a:moveTo>
                    <a:pt x="84" y="354"/>
                  </a:moveTo>
                  <a:lnTo>
                    <a:pt x="84" y="557"/>
                  </a:lnTo>
                  <a:lnTo>
                    <a:pt x="676" y="557"/>
                  </a:lnTo>
                  <a:lnTo>
                    <a:pt x="676" y="354"/>
                  </a:lnTo>
                  <a:lnTo>
                    <a:pt x="84" y="354"/>
                  </a:lnTo>
                  <a:close/>
                  <a:moveTo>
                    <a:pt x="1963" y="482"/>
                  </a:moveTo>
                  <a:lnTo>
                    <a:pt x="2021" y="553"/>
                  </a:lnTo>
                  <a:cubicBezTo>
                    <a:pt x="2000" y="568"/>
                    <a:pt x="1958" y="594"/>
                    <a:pt x="1893" y="632"/>
                  </a:cubicBezTo>
                  <a:cubicBezTo>
                    <a:pt x="1849" y="659"/>
                    <a:pt x="1815" y="679"/>
                    <a:pt x="1791" y="694"/>
                  </a:cubicBezTo>
                  <a:cubicBezTo>
                    <a:pt x="1859" y="753"/>
                    <a:pt x="1965" y="800"/>
                    <a:pt x="2109" y="836"/>
                  </a:cubicBezTo>
                  <a:cubicBezTo>
                    <a:pt x="2089" y="856"/>
                    <a:pt x="2070" y="883"/>
                    <a:pt x="2052" y="915"/>
                  </a:cubicBezTo>
                  <a:cubicBezTo>
                    <a:pt x="1849" y="856"/>
                    <a:pt x="1704" y="756"/>
                    <a:pt x="1619" y="615"/>
                  </a:cubicBezTo>
                  <a:lnTo>
                    <a:pt x="1619" y="818"/>
                  </a:lnTo>
                  <a:cubicBezTo>
                    <a:pt x="1624" y="924"/>
                    <a:pt x="1573" y="976"/>
                    <a:pt x="1464" y="973"/>
                  </a:cubicBezTo>
                  <a:cubicBezTo>
                    <a:pt x="1423" y="973"/>
                    <a:pt x="1381" y="973"/>
                    <a:pt x="1340" y="973"/>
                  </a:cubicBezTo>
                  <a:cubicBezTo>
                    <a:pt x="1337" y="937"/>
                    <a:pt x="1331" y="908"/>
                    <a:pt x="1322" y="884"/>
                  </a:cubicBezTo>
                  <a:cubicBezTo>
                    <a:pt x="1358" y="887"/>
                    <a:pt x="1403" y="889"/>
                    <a:pt x="1459" y="889"/>
                  </a:cubicBezTo>
                  <a:cubicBezTo>
                    <a:pt x="1515" y="892"/>
                    <a:pt x="1542" y="867"/>
                    <a:pt x="1539" y="814"/>
                  </a:cubicBezTo>
                  <a:lnTo>
                    <a:pt x="1539" y="447"/>
                  </a:lnTo>
                  <a:lnTo>
                    <a:pt x="1057" y="447"/>
                  </a:lnTo>
                  <a:lnTo>
                    <a:pt x="1057" y="376"/>
                  </a:lnTo>
                  <a:lnTo>
                    <a:pt x="1849" y="376"/>
                  </a:lnTo>
                  <a:lnTo>
                    <a:pt x="1849" y="261"/>
                  </a:lnTo>
                  <a:lnTo>
                    <a:pt x="1190" y="261"/>
                  </a:lnTo>
                  <a:lnTo>
                    <a:pt x="1190" y="190"/>
                  </a:lnTo>
                  <a:lnTo>
                    <a:pt x="1849" y="190"/>
                  </a:lnTo>
                  <a:lnTo>
                    <a:pt x="1849" y="75"/>
                  </a:lnTo>
                  <a:lnTo>
                    <a:pt x="1172" y="75"/>
                  </a:lnTo>
                  <a:lnTo>
                    <a:pt x="1172" y="5"/>
                  </a:lnTo>
                  <a:lnTo>
                    <a:pt x="1932" y="5"/>
                  </a:lnTo>
                  <a:lnTo>
                    <a:pt x="1932" y="376"/>
                  </a:lnTo>
                  <a:lnTo>
                    <a:pt x="2101" y="376"/>
                  </a:lnTo>
                  <a:lnTo>
                    <a:pt x="2101" y="447"/>
                  </a:lnTo>
                  <a:lnTo>
                    <a:pt x="1619" y="447"/>
                  </a:lnTo>
                  <a:lnTo>
                    <a:pt x="1619" y="482"/>
                  </a:lnTo>
                  <a:cubicBezTo>
                    <a:pt x="1654" y="544"/>
                    <a:pt x="1692" y="597"/>
                    <a:pt x="1733" y="641"/>
                  </a:cubicBezTo>
                  <a:cubicBezTo>
                    <a:pt x="1822" y="582"/>
                    <a:pt x="1899" y="529"/>
                    <a:pt x="1963" y="482"/>
                  </a:cubicBezTo>
                  <a:close/>
                  <a:moveTo>
                    <a:pt x="1044" y="814"/>
                  </a:moveTo>
                  <a:cubicBezTo>
                    <a:pt x="1168" y="772"/>
                    <a:pt x="1318" y="716"/>
                    <a:pt x="1495" y="646"/>
                  </a:cubicBezTo>
                  <a:cubicBezTo>
                    <a:pt x="1501" y="672"/>
                    <a:pt x="1507" y="699"/>
                    <a:pt x="1513" y="725"/>
                  </a:cubicBezTo>
                  <a:cubicBezTo>
                    <a:pt x="1351" y="784"/>
                    <a:pt x="1205" y="839"/>
                    <a:pt x="1075" y="889"/>
                  </a:cubicBezTo>
                  <a:lnTo>
                    <a:pt x="1044" y="814"/>
                  </a:lnTo>
                  <a:close/>
                  <a:moveTo>
                    <a:pt x="1190" y="473"/>
                  </a:moveTo>
                  <a:cubicBezTo>
                    <a:pt x="1202" y="482"/>
                    <a:pt x="1218" y="492"/>
                    <a:pt x="1238" y="504"/>
                  </a:cubicBezTo>
                  <a:cubicBezTo>
                    <a:pt x="1303" y="545"/>
                    <a:pt x="1356" y="581"/>
                    <a:pt x="1398" y="610"/>
                  </a:cubicBezTo>
                  <a:lnTo>
                    <a:pt x="1349" y="681"/>
                  </a:lnTo>
                  <a:cubicBezTo>
                    <a:pt x="1317" y="658"/>
                    <a:pt x="1272" y="627"/>
                    <a:pt x="1216" y="588"/>
                  </a:cubicBezTo>
                  <a:cubicBezTo>
                    <a:pt x="1184" y="565"/>
                    <a:pt x="1159" y="547"/>
                    <a:pt x="1141" y="535"/>
                  </a:cubicBezTo>
                  <a:lnTo>
                    <a:pt x="1190" y="47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lIns="91398" tIns="45699" rIns="91398" bIns="45699"/>
            <a:lstStyle/>
            <a:p>
              <a:endParaRPr lang="zh-CN" altLang="en-US" sz="1799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301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0" y="0"/>
            <a:ext cx="12192000" cy="2708920"/>
          </a:xfrm>
          <a:prstGeom prst="rect">
            <a:avLst/>
          </a:prstGeom>
          <a:blipFill>
            <a:blip r:embed="rId2"/>
            <a:srcRect/>
            <a:stretch>
              <a:fillRect t="-3616" b="-361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0" y="0"/>
            <a:ext cx="12192000" cy="270892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385570" y="2420888"/>
            <a:ext cx="1997256" cy="1850080"/>
            <a:chOff x="1385570" y="1823217"/>
            <a:chExt cx="1997256" cy="1850080"/>
          </a:xfrm>
        </p:grpSpPr>
        <p:grpSp>
          <p:nvGrpSpPr>
            <p:cNvPr id="31" name="组合 30"/>
            <p:cNvGrpSpPr/>
            <p:nvPr/>
          </p:nvGrpSpPr>
          <p:grpSpPr>
            <a:xfrm>
              <a:off x="1385570" y="2759750"/>
              <a:ext cx="1997256" cy="913547"/>
              <a:chOff x="2334172" y="3159889"/>
              <a:chExt cx="2782933" cy="913547"/>
            </a:xfrm>
          </p:grpSpPr>
          <p:sp>
            <p:nvSpPr>
              <p:cNvPr id="5" name="TextBox 27">
                <a:extLst>
                  <a:ext uri="{FF2B5EF4-FFF2-40B4-BE49-F238E27FC236}">
                    <a16:creationId xmlns:a16="http://schemas.microsoft.com/office/drawing/2014/main" xmlns="" id="{4AD56F75-1968-407B-A9AB-4E93D136B608}"/>
                  </a:ext>
                </a:extLst>
              </p:cNvPr>
              <p:cNvSpPr txBox="1"/>
              <p:nvPr/>
            </p:nvSpPr>
            <p:spPr>
              <a:xfrm>
                <a:off x="2334172" y="3159889"/>
                <a:ext cx="2782933" cy="369289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algn="ctr"/>
                <a:r>
                  <a:rPr lang="zh-CN" altLang="en-US" b="1" dirty="0">
                    <a:latin typeface="+mj-ea"/>
                    <a:ea typeface="+mj-ea"/>
                  </a:rPr>
                  <a:t>协助部门领导</a:t>
                </a:r>
              </a:p>
            </p:txBody>
          </p:sp>
          <p:sp>
            <p:nvSpPr>
              <p:cNvPr id="6" name="TextBox 28">
                <a:extLst>
                  <a:ext uri="{FF2B5EF4-FFF2-40B4-BE49-F238E27FC236}">
                    <a16:creationId xmlns:a16="http://schemas.microsoft.com/office/drawing/2014/main" xmlns="" id="{E91E4FAB-7603-48AA-8B2E-6195A341A6A8}"/>
                  </a:ext>
                </a:extLst>
              </p:cNvPr>
              <p:cNvSpPr txBox="1"/>
              <p:nvPr/>
            </p:nvSpPr>
            <p:spPr>
              <a:xfrm>
                <a:off x="2334172" y="3611814"/>
                <a:ext cx="2782933" cy="461622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dirty="0">
                    <a:latin typeface="+mn-ea"/>
                  </a:rPr>
                  <a:t>协助部门领导的资料收集、整理、打印，领导交办的其他</a:t>
                </a:r>
                <a:r>
                  <a:rPr lang="zh-CN" altLang="en-US" sz="1000" dirty="0" smtClean="0">
                    <a:latin typeface="+mn-ea"/>
                  </a:rPr>
                  <a:t>工作</a:t>
                </a:r>
                <a:endParaRPr lang="zh-CN" altLang="en-US" sz="1000" dirty="0">
                  <a:latin typeface="+mn-ea"/>
                </a:endParaRPr>
              </a:p>
            </p:txBody>
          </p:sp>
        </p:grpSp>
        <p:sp>
          <p:nvSpPr>
            <p:cNvPr id="28" name="Oval 6">
              <a:extLst>
                <a:ext uri="{FF2B5EF4-FFF2-40B4-BE49-F238E27FC236}">
                  <a16:creationId xmlns:a16="http://schemas.microsoft.com/office/drawing/2014/main" xmlns="" id="{69ED94BD-7D29-4966-BD05-B574C038F2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8124" y="1823217"/>
              <a:ext cx="652148" cy="652148"/>
            </a:xfrm>
            <a:prstGeom prst="ellipse">
              <a:avLst/>
            </a:prstGeom>
            <a:solidFill>
              <a:srgbClr val="D64F34"/>
            </a:solidFill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1"/>
                  </a:solidFill>
                </a:rPr>
                <a:t>1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842814" y="2420888"/>
            <a:ext cx="1998754" cy="1839320"/>
            <a:chOff x="3899255" y="1823217"/>
            <a:chExt cx="1998754" cy="1839320"/>
          </a:xfrm>
        </p:grpSpPr>
        <p:grpSp>
          <p:nvGrpSpPr>
            <p:cNvPr id="33" name="组合 32"/>
            <p:cNvGrpSpPr/>
            <p:nvPr/>
          </p:nvGrpSpPr>
          <p:grpSpPr>
            <a:xfrm>
              <a:off x="3899255" y="2759750"/>
              <a:ext cx="1998754" cy="902787"/>
              <a:chOff x="4489205" y="5169033"/>
              <a:chExt cx="2785022" cy="902787"/>
            </a:xfrm>
          </p:grpSpPr>
          <p:sp>
            <p:nvSpPr>
              <p:cNvPr id="13" name="TextBox 27">
                <a:extLst>
                  <a:ext uri="{FF2B5EF4-FFF2-40B4-BE49-F238E27FC236}">
                    <a16:creationId xmlns:a16="http://schemas.microsoft.com/office/drawing/2014/main" xmlns="" id="{F28F868A-28DE-4387-B058-8974BA10E041}"/>
                  </a:ext>
                </a:extLst>
              </p:cNvPr>
              <p:cNvSpPr txBox="1"/>
              <p:nvPr/>
            </p:nvSpPr>
            <p:spPr>
              <a:xfrm>
                <a:off x="4491294" y="5169033"/>
                <a:ext cx="2782933" cy="369289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algn="ctr"/>
                <a:r>
                  <a:rPr lang="zh-CN" altLang="en-US" b="1" dirty="0">
                    <a:latin typeface="+mj-ea"/>
                    <a:ea typeface="+mj-ea"/>
                  </a:rPr>
                  <a:t>资料室管理</a:t>
                </a:r>
              </a:p>
            </p:txBody>
          </p:sp>
          <p:sp>
            <p:nvSpPr>
              <p:cNvPr id="14" name="TextBox 28">
                <a:extLst>
                  <a:ext uri="{FF2B5EF4-FFF2-40B4-BE49-F238E27FC236}">
                    <a16:creationId xmlns:a16="http://schemas.microsoft.com/office/drawing/2014/main" xmlns="" id="{C18D9A58-FEA5-481C-8A93-24B37C89DEAF}"/>
                  </a:ext>
                </a:extLst>
              </p:cNvPr>
              <p:cNvSpPr txBox="1"/>
              <p:nvPr/>
            </p:nvSpPr>
            <p:spPr>
              <a:xfrm>
                <a:off x="4489205" y="5610198"/>
                <a:ext cx="2782933" cy="461622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dirty="0">
                    <a:latin typeface="+mn-ea"/>
                  </a:rPr>
                  <a:t>资料室的管理工作，具体资料的存档</a:t>
                </a:r>
                <a:r>
                  <a:rPr lang="zh-CN" altLang="en-US" sz="1000" dirty="0" smtClean="0">
                    <a:latin typeface="+mn-ea"/>
                  </a:rPr>
                  <a:t>，资料室</a:t>
                </a:r>
                <a:r>
                  <a:rPr lang="zh-CN" altLang="en-US" sz="1000" dirty="0">
                    <a:latin typeface="+mn-ea"/>
                  </a:rPr>
                  <a:t>的日常维护</a:t>
                </a:r>
                <a:r>
                  <a:rPr lang="zh-CN" altLang="en-US" sz="1000" dirty="0" smtClean="0">
                    <a:latin typeface="+mn-ea"/>
                  </a:rPr>
                  <a:t>工作</a:t>
                </a:r>
                <a:endParaRPr lang="zh-CN" altLang="en-US" sz="1000" dirty="0">
                  <a:latin typeface="+mn-ea"/>
                </a:endParaRPr>
              </a:p>
            </p:txBody>
          </p:sp>
        </p:grpSp>
        <p:sp>
          <p:nvSpPr>
            <p:cNvPr id="26" name="Oval 6">
              <a:extLst>
                <a:ext uri="{FF2B5EF4-FFF2-40B4-BE49-F238E27FC236}">
                  <a16:creationId xmlns:a16="http://schemas.microsoft.com/office/drawing/2014/main" xmlns="" id="{98F687EB-854C-4A4D-840B-76D7578922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2558" y="1823217"/>
              <a:ext cx="652148" cy="652148"/>
            </a:xfrm>
            <a:prstGeom prst="ellipse">
              <a:avLst/>
            </a:prstGeom>
            <a:solidFill>
              <a:srgbClr val="D64F34"/>
            </a:solidFill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1"/>
                  </a:solidFill>
                </a:rPr>
                <a:t>2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301556" y="2420888"/>
            <a:ext cx="1998754" cy="1839320"/>
            <a:chOff x="6126507" y="1823217"/>
            <a:chExt cx="1998754" cy="1839320"/>
          </a:xfrm>
        </p:grpSpPr>
        <p:grpSp>
          <p:nvGrpSpPr>
            <p:cNvPr id="32" name="组合 31"/>
            <p:cNvGrpSpPr/>
            <p:nvPr/>
          </p:nvGrpSpPr>
          <p:grpSpPr>
            <a:xfrm>
              <a:off x="6126507" y="2759750"/>
              <a:ext cx="1998754" cy="902787"/>
              <a:chOff x="6340956" y="1607243"/>
              <a:chExt cx="2785022" cy="902787"/>
            </a:xfrm>
          </p:grpSpPr>
          <p:sp>
            <p:nvSpPr>
              <p:cNvPr id="15" name="TextBox 27">
                <a:extLst>
                  <a:ext uri="{FF2B5EF4-FFF2-40B4-BE49-F238E27FC236}">
                    <a16:creationId xmlns:a16="http://schemas.microsoft.com/office/drawing/2014/main" xmlns="" id="{FB6A5797-0577-45C7-B53D-85DB581D6674}"/>
                  </a:ext>
                </a:extLst>
              </p:cNvPr>
              <p:cNvSpPr txBox="1"/>
              <p:nvPr/>
            </p:nvSpPr>
            <p:spPr>
              <a:xfrm>
                <a:off x="6343045" y="1607243"/>
                <a:ext cx="2782933" cy="369289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algn="ctr"/>
                <a:r>
                  <a:rPr lang="zh-CN" altLang="en-US" b="1" dirty="0" smtClean="0">
                    <a:latin typeface="+mj-ea"/>
                    <a:ea typeface="+mj-ea"/>
                  </a:rPr>
                  <a:t>会议</a:t>
                </a:r>
                <a:r>
                  <a:rPr lang="zh-CN" altLang="en-US" b="1" dirty="0">
                    <a:latin typeface="+mj-ea"/>
                    <a:ea typeface="+mj-ea"/>
                  </a:rPr>
                  <a:t>并</a:t>
                </a:r>
                <a:r>
                  <a:rPr lang="zh-CN" altLang="en-US" b="1" dirty="0" smtClean="0">
                    <a:latin typeface="+mj-ea"/>
                    <a:ea typeface="+mj-ea"/>
                  </a:rPr>
                  <a:t>记录</a:t>
                </a:r>
                <a:endParaRPr lang="zh-CN" altLang="en-US" b="1" dirty="0">
                  <a:latin typeface="+mj-ea"/>
                  <a:ea typeface="+mj-ea"/>
                </a:endParaRPr>
              </a:p>
            </p:txBody>
          </p:sp>
          <p:sp>
            <p:nvSpPr>
              <p:cNvPr id="16" name="TextBox 28">
                <a:extLst>
                  <a:ext uri="{FF2B5EF4-FFF2-40B4-BE49-F238E27FC236}">
                    <a16:creationId xmlns:a16="http://schemas.microsoft.com/office/drawing/2014/main" xmlns="" id="{CC2DDFAD-AA03-41C0-B732-1AD9C7D71EBD}"/>
                  </a:ext>
                </a:extLst>
              </p:cNvPr>
              <p:cNvSpPr txBox="1"/>
              <p:nvPr/>
            </p:nvSpPr>
            <p:spPr>
              <a:xfrm>
                <a:off x="6340956" y="2048408"/>
                <a:ext cx="2782933" cy="461622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dirty="0">
                    <a:latin typeface="+mn-ea"/>
                  </a:rPr>
                  <a:t>组织通知部门会议，打印会议材料，并对每次会做</a:t>
                </a:r>
                <a:r>
                  <a:rPr lang="zh-CN" altLang="en-US" sz="1000" dirty="0" smtClean="0">
                    <a:latin typeface="+mn-ea"/>
                  </a:rPr>
                  <a:t>会议记录</a:t>
                </a:r>
                <a:endParaRPr lang="zh-CN" altLang="en-US" sz="1000" dirty="0">
                  <a:latin typeface="+mn-ea"/>
                </a:endParaRPr>
              </a:p>
            </p:txBody>
          </p:sp>
        </p:grpSp>
        <p:sp>
          <p:nvSpPr>
            <p:cNvPr id="24" name="Oval 6">
              <a:extLst>
                <a:ext uri="{FF2B5EF4-FFF2-40B4-BE49-F238E27FC236}">
                  <a16:creationId xmlns:a16="http://schemas.microsoft.com/office/drawing/2014/main" xmlns="" id="{CB9748E3-CF34-4014-A4DF-032E73919E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99810" y="1823217"/>
              <a:ext cx="652148" cy="652148"/>
            </a:xfrm>
            <a:prstGeom prst="ellipse">
              <a:avLst/>
            </a:prstGeom>
            <a:solidFill>
              <a:srgbClr val="D64F34"/>
            </a:solidFill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1"/>
                  </a:solidFill>
                </a:rPr>
                <a:t>3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760296" y="2420888"/>
            <a:ext cx="1997256" cy="1837262"/>
            <a:chOff x="8283358" y="1823217"/>
            <a:chExt cx="1997256" cy="1837262"/>
          </a:xfrm>
        </p:grpSpPr>
        <p:grpSp>
          <p:nvGrpSpPr>
            <p:cNvPr id="34" name="组合 33"/>
            <p:cNvGrpSpPr/>
            <p:nvPr/>
          </p:nvGrpSpPr>
          <p:grpSpPr>
            <a:xfrm>
              <a:off x="8283358" y="2759750"/>
              <a:ext cx="1997256" cy="900729"/>
              <a:chOff x="7686948" y="4065823"/>
              <a:chExt cx="2782933" cy="900729"/>
            </a:xfrm>
          </p:grpSpPr>
          <p:sp>
            <p:nvSpPr>
              <p:cNvPr id="17" name="TextBox 27">
                <a:extLst>
                  <a:ext uri="{FF2B5EF4-FFF2-40B4-BE49-F238E27FC236}">
                    <a16:creationId xmlns:a16="http://schemas.microsoft.com/office/drawing/2014/main" xmlns="" id="{ED2BB6B9-2F9E-4B5A-BFD8-D235758985E9}"/>
                  </a:ext>
                </a:extLst>
              </p:cNvPr>
              <p:cNvSpPr txBox="1"/>
              <p:nvPr/>
            </p:nvSpPr>
            <p:spPr>
              <a:xfrm>
                <a:off x="7686948" y="4065823"/>
                <a:ext cx="2782933" cy="369289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algn="ctr"/>
                <a:r>
                  <a:rPr lang="zh-CN" altLang="en-US" b="1" dirty="0" smtClean="0">
                    <a:latin typeface="+mj-ea"/>
                    <a:ea typeface="+mj-ea"/>
                  </a:rPr>
                  <a:t>门户运维</a:t>
                </a:r>
                <a:endParaRPr lang="zh-CN" altLang="en-US" b="1" dirty="0">
                  <a:latin typeface="+mj-ea"/>
                  <a:ea typeface="+mj-ea"/>
                </a:endParaRPr>
              </a:p>
            </p:txBody>
          </p:sp>
          <p:sp>
            <p:nvSpPr>
              <p:cNvPr id="18" name="TextBox 28">
                <a:extLst>
                  <a:ext uri="{FF2B5EF4-FFF2-40B4-BE49-F238E27FC236}">
                    <a16:creationId xmlns:a16="http://schemas.microsoft.com/office/drawing/2014/main" xmlns="" id="{59898594-1DB9-4A5D-B6D8-7D1CB43B41C0}"/>
                  </a:ext>
                </a:extLst>
              </p:cNvPr>
              <p:cNvSpPr txBox="1"/>
              <p:nvPr/>
            </p:nvSpPr>
            <p:spPr>
              <a:xfrm>
                <a:off x="7686948" y="4504930"/>
                <a:ext cx="2782933" cy="461622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dirty="0">
                    <a:latin typeface="+mn-ea"/>
                  </a:rPr>
                  <a:t>负责管理本部门的网站、微信微博的更新与管理工作。</a:t>
                </a:r>
              </a:p>
            </p:txBody>
          </p:sp>
        </p:grpSp>
        <p:sp>
          <p:nvSpPr>
            <p:cNvPr id="22" name="Oval 6">
              <a:extLst>
                <a:ext uri="{FF2B5EF4-FFF2-40B4-BE49-F238E27FC236}">
                  <a16:creationId xmlns:a16="http://schemas.microsoft.com/office/drawing/2014/main" xmlns="" id="{3D8AC4DB-0C38-4BEF-9890-69B7F00396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55912" y="1823217"/>
              <a:ext cx="652148" cy="652148"/>
            </a:xfrm>
            <a:prstGeom prst="ellipse">
              <a:avLst/>
            </a:prstGeom>
            <a:solidFill>
              <a:srgbClr val="D64F34"/>
            </a:solidFill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1"/>
                  </a:solidFill>
                </a:rPr>
                <a:t>4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40" name="直接连接符 39"/>
          <p:cNvCxnSpPr/>
          <p:nvPr/>
        </p:nvCxnSpPr>
        <p:spPr>
          <a:xfrm>
            <a:off x="3612820" y="2298479"/>
            <a:ext cx="0" cy="2952328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6071562" y="2298479"/>
            <a:ext cx="0" cy="2952328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8530304" y="2298479"/>
            <a:ext cx="0" cy="2952328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26">
            <a:extLst>
              <a:ext uri="{FF2B5EF4-FFF2-40B4-BE49-F238E27FC236}">
                <a16:creationId xmlns:a16="http://schemas.microsoft.com/office/drawing/2014/main" xmlns="" id="{5F8186DF-9AF1-40B2-818F-170A6F698E06}"/>
              </a:ext>
            </a:extLst>
          </p:cNvPr>
          <p:cNvSpPr txBox="1"/>
          <p:nvPr/>
        </p:nvSpPr>
        <p:spPr>
          <a:xfrm>
            <a:off x="4530509" y="876546"/>
            <a:ext cx="2826592" cy="707844"/>
          </a:xfrm>
          <a:prstGeom prst="rect">
            <a:avLst/>
          </a:prstGeom>
          <a:noFill/>
        </p:spPr>
        <p:txBody>
          <a:bodyPr wrap="square" lIns="91398" tIns="45699" rIns="91398" bIns="45699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+mj-ea"/>
                <a:ea typeface="+mj-ea"/>
              </a:rPr>
              <a:t>行政助理</a:t>
            </a:r>
            <a:endParaRPr lang="en-US" altLang="zh-CN" sz="4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5" name="TextBox 54">
            <a:extLst>
              <a:ext uri="{FF2B5EF4-FFF2-40B4-BE49-F238E27FC236}">
                <a16:creationId xmlns:a16="http://schemas.microsoft.com/office/drawing/2014/main" xmlns="" id="{A50A42F0-8479-4291-8841-791E73A8F026}"/>
              </a:ext>
            </a:extLst>
          </p:cNvPr>
          <p:cNvSpPr txBox="1"/>
          <p:nvPr/>
        </p:nvSpPr>
        <p:spPr>
          <a:xfrm>
            <a:off x="4851129" y="1584390"/>
            <a:ext cx="2185354" cy="338512"/>
          </a:xfrm>
          <a:prstGeom prst="rect">
            <a:avLst/>
          </a:prstGeom>
          <a:noFill/>
        </p:spPr>
        <p:txBody>
          <a:bodyPr wrap="square" lIns="91398" tIns="45699" rIns="91398" bIns="45699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tx1">
                    <a:lumMod val="75000"/>
                  </a:schemeClr>
                </a:solidFill>
                <a:latin typeface="方正卡通简体" pitchFamily="65" charset="-122"/>
                <a:ea typeface="方正卡通简体" pitchFamily="65" charset="-122"/>
              </a:defRPr>
            </a:lvl1pPr>
          </a:lstStyle>
          <a:p>
            <a:pPr algn="dist"/>
            <a:r>
              <a:rPr lang="zh-CN" altLang="en-US" sz="1600" dirty="0">
                <a:solidFill>
                  <a:schemeClr val="bg1"/>
                </a:solidFill>
                <a:latin typeface="微软雅黑"/>
                <a:ea typeface="微软雅黑"/>
              </a:rPr>
              <a:t>工作岗位及职责</a:t>
            </a:r>
          </a:p>
        </p:txBody>
      </p:sp>
    </p:spTree>
    <p:extLst>
      <p:ext uri="{BB962C8B-B14F-4D97-AF65-F5344CB8AC3E}">
        <p14:creationId xmlns:p14="http://schemas.microsoft.com/office/powerpoint/2010/main" val="1530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2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2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0"/>
            <a:ext cx="5951984" cy="6858000"/>
          </a:xfrm>
          <a:prstGeom prst="rect">
            <a:avLst/>
          </a:prstGeom>
          <a:blipFill>
            <a:blip r:embed="rId2"/>
            <a:srcRect/>
            <a:stretch>
              <a:fillRect t="-3616" b="-361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0" y="0"/>
            <a:ext cx="5951984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5663952" y="3717033"/>
            <a:ext cx="5555872" cy="2251948"/>
            <a:chOff x="4871864" y="2780929"/>
            <a:chExt cx="7133681" cy="2891478"/>
          </a:xfrm>
        </p:grpSpPr>
        <p:grpSp>
          <p:nvGrpSpPr>
            <p:cNvPr id="9" name="090c0fe6-0805-44aa-8ca5-0d312577b881" descr="rwUAAB+LCAAAAAAABADNU8tuwjAQ/Be3vaXIoAIlNx6iyoGCCmoPFQeTLInbxEHGqUAo/951Ql4igOip8iVZz+zO7K4P5F7tN0BMMg+YVCPOXMkCS0FADGI5xBSR7xtkwIXDhfsiw2izJebnIaeVbz648oahH8p35kegEwiuOPPTX/OEVMHOJEcF+yR2Douwk1zT9Zrb8AY2CJWB3twVMTu02+m1ULuMth4C78bj4fCpTXsIWCTcZhwbZA52KJy/V154EECGWXCh+sKZe8xBBG1QXZ67nhKwxb490kazbZDp6gtsVSKaVZmjZ31ymVTLPNfDrH0TLngQBUdYUnnCdqVQk6ZB7jg+lGGWUCB/8ik1dSz5niuJBcahDJjCggcaPxRt6CFX67KEAztkZWJJZahHkXqfatdGX+Rbk+xQQZox3ERAbTWuT3kF2iB94fqZu6yFeVqczQZeEasFHY3qEFlWLWRqMDFu1qm52DiragE7dZsPzSg7qGv9RQtJycLBUUFF+1XZ2RLf2v+ycHwTW1B9u3iN6RjSePkt0Ea3fXU8A2Z/106ndjD/yVy+eq1b5nbJ2xLPL7wtCrGvBQAA">
              <a:extLst>
                <a:ext uri="{FF2B5EF4-FFF2-40B4-BE49-F238E27FC236}">
                  <a16:creationId xmlns:a16="http://schemas.microsoft.com/office/drawing/2014/main" xmlns="" id="{546C919A-9789-4B85-8425-7AB7B865A60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71864" y="2780929"/>
              <a:ext cx="7133681" cy="768195"/>
              <a:chOff x="2277102" y="1625349"/>
              <a:chExt cx="9038590" cy="973325"/>
            </a:xfrm>
          </p:grpSpPr>
          <p:sp>
            <p:nvSpPr>
              <p:cNvPr id="10" name="BackShape1">
                <a:extLst>
                  <a:ext uri="{FF2B5EF4-FFF2-40B4-BE49-F238E27FC236}">
                    <a16:creationId xmlns:a16="http://schemas.microsoft.com/office/drawing/2014/main" xmlns="" id="{6CC13F53-EAF5-418B-B7A2-4C9950F8AB8F}"/>
                  </a:ext>
                </a:extLst>
              </p:cNvPr>
              <p:cNvSpPr/>
              <p:nvPr/>
            </p:nvSpPr>
            <p:spPr>
              <a:xfrm>
                <a:off x="2277102" y="1982733"/>
                <a:ext cx="6383504" cy="51996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ValueShape">
                <a:extLst>
                  <a:ext uri="{FF2B5EF4-FFF2-40B4-BE49-F238E27FC236}">
                    <a16:creationId xmlns:a16="http://schemas.microsoft.com/office/drawing/2014/main" xmlns="" id="{EBAA1A86-E5B7-40E6-ACBF-A7D8E4343834}"/>
                  </a:ext>
                </a:extLst>
              </p:cNvPr>
              <p:cNvSpPr/>
              <p:nvPr/>
            </p:nvSpPr>
            <p:spPr>
              <a:xfrm>
                <a:off x="2493845" y="2105989"/>
                <a:ext cx="5950016" cy="273457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CC4509"/>
                  </a:gs>
                  <a:gs pos="100000">
                    <a:schemeClr val="lt1">
                      <a:lumMod val="85000"/>
                    </a:schemeClr>
                  </a:gs>
                  <a:gs pos="90000">
                    <a:srgbClr val="CC4509"/>
                  </a:gs>
                  <a:gs pos="90100">
                    <a:schemeClr val="lt1">
                      <a:lumMod val="85000"/>
                    </a:schemeClr>
                  </a:gs>
                </a:gsLst>
                <a:lin ang="0" scaled="1"/>
                <a:tileRect/>
              </a:gradFill>
              <a:ln w="28575">
                <a:solidFill>
                  <a:schemeClr val="bg1">
                    <a:alpha val="83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ValueText">
                <a:extLst>
                  <a:ext uri="{FF2B5EF4-FFF2-40B4-BE49-F238E27FC236}">
                    <a16:creationId xmlns:a16="http://schemas.microsoft.com/office/drawing/2014/main" xmlns="" id="{E7A9E925-BDE9-4DA4-9C76-C2885FFFCA96}"/>
                  </a:ext>
                </a:extLst>
              </p:cNvPr>
              <p:cNvSpPr txBox="1"/>
              <p:nvPr/>
            </p:nvSpPr>
            <p:spPr>
              <a:xfrm>
                <a:off x="8824110" y="1886760"/>
                <a:ext cx="949220" cy="711914"/>
              </a:xfrm>
              <a:prstGeom prst="rect">
                <a:avLst/>
              </a:prstGeom>
              <a:noFill/>
            </p:spPr>
            <p:txBody>
              <a:bodyPr wrap="square" anchor="ctr" anchorCtr="1">
                <a:prstTxWarp prst="textPlain">
                  <a:avLst/>
                </a:prstTxWarp>
                <a:normAutofit fontScale="25000" lnSpcReduction="20000"/>
              </a:bodyPr>
              <a:lstStyle/>
              <a:p>
                <a:pPr algn="ctr"/>
                <a:r>
                  <a:rPr lang="en-US" altLang="zh-CN" sz="6000" dirty="0" smtClean="0">
                    <a:solidFill>
                      <a:srgbClr val="CC4509"/>
                    </a:solidFill>
                    <a:latin typeface="Impact" panose="020B0806030902050204" pitchFamily="34" charset="0"/>
                  </a:rPr>
                  <a:t>90%</a:t>
                </a:r>
                <a:endParaRPr lang="en-US" altLang="zh-CN" sz="6000" dirty="0">
                  <a:solidFill>
                    <a:srgbClr val="CC4509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3" name="CustomText1">
                <a:extLst>
                  <a:ext uri="{FF2B5EF4-FFF2-40B4-BE49-F238E27FC236}">
                    <a16:creationId xmlns:a16="http://schemas.microsoft.com/office/drawing/2014/main" xmlns="" id="{A3D862C4-AB0B-405F-9745-CC2CB2940886}"/>
                  </a:ext>
                </a:extLst>
              </p:cNvPr>
              <p:cNvSpPr/>
              <p:nvPr/>
            </p:nvSpPr>
            <p:spPr>
              <a:xfrm>
                <a:off x="4101828" y="1625349"/>
                <a:ext cx="7213864" cy="27483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70000" lnSpcReduction="20000"/>
              </a:bodyPr>
              <a:lstStyle/>
              <a:p>
                <a:r>
                  <a:rPr lang="zh-CN" altLang="en-US" b="1" dirty="0"/>
                  <a:t>协助领导工作</a:t>
                </a:r>
              </a:p>
            </p:txBody>
          </p:sp>
        </p:grpSp>
        <p:grpSp>
          <p:nvGrpSpPr>
            <p:cNvPr id="14" name="090c0fe6-0805-44aa-8ca5-0d312577b881" descr="rQUAAB+LCAAAAAAABADNU01vgkAQ/S/b9kYatFUrN7XacLCaYtpD42GFEbaFxSxLozH8984inxE19tRwgeG9nffmze7JrdxtgBjECqiQz4y6ggamhIBoxHSIwWPf18iQcYdx90WE8SYixue+oFX/fDDpjUI/FO/Uj0EdwJlk1D98GkekGnYuGCrYpbVTWIQdnTVbr5kNb2ADlznozV0Ro6v3uv02ahdx5CHwZjIZjR47eh8Bi5TbShKNWGCH3Pl754UHAeSYBeNywB3Low4i9HtdtWeuJzlEkSo8aWS2+gJbVmhGpyZy3BoPJg+FSF2JPDXBfHhTxlkQBxks7Tul20qppR+KzHF8qMJMLkH8FBm1VC19t6TABpNQBFRiw72e3JVD6CFX6TK5A1tk5WJJLdJMpNqmxqVRP4qdSTeoJM0p7iGgtgbXx7wSrZEBd/3cXT7C4lhMZgOviFWCMqOqRJZ1C7kaPBj36thcop1UtYCtvM6HYlQdNI3+rIW0ZekgU1DTflF2vsLXzr8qHG9EBHJgl3fxEMOhXr8Jvc7FeIbU/m5MpzGY/2SuWL32Nbmd87bE5xctw5efrQUAAA==">
              <a:extLst>
                <a:ext uri="{FF2B5EF4-FFF2-40B4-BE49-F238E27FC236}">
                  <a16:creationId xmlns:a16="http://schemas.microsoft.com/office/drawing/2014/main" xmlns="" id="{688E19EE-F170-48B6-AD10-6AD72DAFCD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71864" y="3842571"/>
              <a:ext cx="7133681" cy="768195"/>
              <a:chOff x="2277102" y="1625349"/>
              <a:chExt cx="9038590" cy="973325"/>
            </a:xfrm>
          </p:grpSpPr>
          <p:sp>
            <p:nvSpPr>
              <p:cNvPr id="15" name="BackShape1">
                <a:extLst>
                  <a:ext uri="{FF2B5EF4-FFF2-40B4-BE49-F238E27FC236}">
                    <a16:creationId xmlns:a16="http://schemas.microsoft.com/office/drawing/2014/main" xmlns="" id="{5DFFAC58-F3C1-42DB-9F23-9A1D2EA1293C}"/>
                  </a:ext>
                </a:extLst>
              </p:cNvPr>
              <p:cNvSpPr/>
              <p:nvPr/>
            </p:nvSpPr>
            <p:spPr>
              <a:xfrm>
                <a:off x="2277102" y="1982733"/>
                <a:ext cx="6383504" cy="51996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ValueShape">
                <a:extLst>
                  <a:ext uri="{FF2B5EF4-FFF2-40B4-BE49-F238E27FC236}">
                    <a16:creationId xmlns:a16="http://schemas.microsoft.com/office/drawing/2014/main" xmlns="" id="{33B6D9DD-02E1-46DA-AB74-DC4CA5415ACB}"/>
                  </a:ext>
                </a:extLst>
              </p:cNvPr>
              <p:cNvSpPr/>
              <p:nvPr/>
            </p:nvSpPr>
            <p:spPr>
              <a:xfrm>
                <a:off x="2493845" y="2105989"/>
                <a:ext cx="5950016" cy="273456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CC4509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  <a:gs pos="70000">
                    <a:srgbClr val="CC4509"/>
                  </a:gs>
                  <a:gs pos="70100">
                    <a:schemeClr val="accent1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ln w="28575">
                <a:solidFill>
                  <a:schemeClr val="bg1">
                    <a:alpha val="83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ValueText">
                <a:extLst>
                  <a:ext uri="{FF2B5EF4-FFF2-40B4-BE49-F238E27FC236}">
                    <a16:creationId xmlns:a16="http://schemas.microsoft.com/office/drawing/2014/main" xmlns="" id="{DFDCBD2F-5C03-4B04-91D7-37B6B895688E}"/>
                  </a:ext>
                </a:extLst>
              </p:cNvPr>
              <p:cNvSpPr txBox="1"/>
              <p:nvPr/>
            </p:nvSpPr>
            <p:spPr>
              <a:xfrm>
                <a:off x="8824110" y="1886760"/>
                <a:ext cx="949220" cy="711914"/>
              </a:xfrm>
              <a:prstGeom prst="rect">
                <a:avLst/>
              </a:prstGeom>
              <a:noFill/>
            </p:spPr>
            <p:txBody>
              <a:bodyPr wrap="square" anchor="ctr" anchorCtr="1">
                <a:prstTxWarp prst="textPlain">
                  <a:avLst/>
                </a:prstTxWarp>
                <a:normAutofit fontScale="25000" lnSpcReduction="20000"/>
              </a:bodyPr>
              <a:lstStyle/>
              <a:p>
                <a:pPr algn="ctr"/>
                <a:r>
                  <a:rPr lang="en-US" altLang="zh-CN" sz="6000" smtClean="0">
                    <a:solidFill>
                      <a:srgbClr val="CC4509"/>
                    </a:solidFill>
                    <a:latin typeface="Impact" panose="020B0806030902050204" pitchFamily="34" charset="0"/>
                  </a:rPr>
                  <a:t>70%</a:t>
                </a:r>
                <a:endParaRPr lang="en-US" altLang="zh-CN" sz="6000">
                  <a:solidFill>
                    <a:srgbClr val="CC4509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8" name="CustomText1">
                <a:extLst>
                  <a:ext uri="{FF2B5EF4-FFF2-40B4-BE49-F238E27FC236}">
                    <a16:creationId xmlns:a16="http://schemas.microsoft.com/office/drawing/2014/main" xmlns="" id="{37AAAFE0-8CF8-4D6E-8A81-9251B40C2168}"/>
                  </a:ext>
                </a:extLst>
              </p:cNvPr>
              <p:cNvSpPr/>
              <p:nvPr/>
            </p:nvSpPr>
            <p:spPr>
              <a:xfrm>
                <a:off x="4101828" y="1625349"/>
                <a:ext cx="7213864" cy="27483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70000" lnSpcReduction="20000"/>
              </a:bodyPr>
              <a:lstStyle/>
              <a:p>
                <a:r>
                  <a:rPr lang="zh-CN" altLang="en-US" b="1" dirty="0"/>
                  <a:t>网站微信管理</a:t>
                </a:r>
              </a:p>
            </p:txBody>
          </p:sp>
        </p:grpSp>
        <p:grpSp>
          <p:nvGrpSpPr>
            <p:cNvPr id="19" name="090c0fe6-0805-44aa-8ca5-0d312577b881" descr="rQUAAB+LCAAAAAAABADNU01vgkAQ/S/b9kYM2qqVm1ppPFiNkvbQeFhhhG1hMcvSaIz/vbMgXxE19tRwgeHNznvz3u7JvdxtgBhkEVAhXxh1BQ3GEgKikbFDDB77vkYGjDuMu68ijDcRMT73eVv5zweT3jD0Q/FO/RjUAZxJRv300zhpqmBngiGDXVI7h0XYyVnT9ZrZMAcbuMxAc3dFjI7e7fRayF3EkYfAO9McDp/aeg8BVtLbPBw0sgA75M7fJ1seBJBhLMZlnzsLjzqI0Bu6Gs9cT3KIIlV41sh09QW2LLUZ7QrJUXPUNx9zkroieW6D2fImjLMgDo6wZO6Ebkulpp4WmeP4UIaNuQTxk3vUVLXkfSEFDjBDEVCJA/f64aFYwnO7kfAacwe22JWRJRVLjyRVmmpDo37kmUkSVDTNKOYQkFuN6tO+Aq2RPnf9TF22wvxYdGYDb4hVhI5CVYksqxIyNngw5upU3EE7y8qCrbxNh+ooK6hb/UUJychCwZFBhftV2lmEb91/mTjeiAhk3y7uYmpDWq/ehG77qj0Dan/XulNrzH8Sl0evdYtvl7Qt8fkF+oAfbq0FAAA=">
              <a:extLst>
                <a:ext uri="{FF2B5EF4-FFF2-40B4-BE49-F238E27FC236}">
                  <a16:creationId xmlns:a16="http://schemas.microsoft.com/office/drawing/2014/main" xmlns="" id="{3FEA4291-7FD0-479C-9A9E-F21A2C2AB24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71864" y="4904212"/>
              <a:ext cx="7133681" cy="768195"/>
              <a:chOff x="2277102" y="1625349"/>
              <a:chExt cx="9038590" cy="973325"/>
            </a:xfrm>
          </p:grpSpPr>
          <p:sp>
            <p:nvSpPr>
              <p:cNvPr id="20" name="BackShape1">
                <a:extLst>
                  <a:ext uri="{FF2B5EF4-FFF2-40B4-BE49-F238E27FC236}">
                    <a16:creationId xmlns:a16="http://schemas.microsoft.com/office/drawing/2014/main" xmlns="" id="{D27D6946-BABD-45D7-85EF-D027AF8CF401}"/>
                  </a:ext>
                </a:extLst>
              </p:cNvPr>
              <p:cNvSpPr/>
              <p:nvPr/>
            </p:nvSpPr>
            <p:spPr>
              <a:xfrm>
                <a:off x="2277102" y="1982733"/>
                <a:ext cx="6383504" cy="51996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ValueShape">
                <a:extLst>
                  <a:ext uri="{FF2B5EF4-FFF2-40B4-BE49-F238E27FC236}">
                    <a16:creationId xmlns:a16="http://schemas.microsoft.com/office/drawing/2014/main" xmlns="" id="{943BC823-F796-4E4F-8FB0-4CAE8D7D6648}"/>
                  </a:ext>
                </a:extLst>
              </p:cNvPr>
              <p:cNvSpPr/>
              <p:nvPr/>
            </p:nvSpPr>
            <p:spPr>
              <a:xfrm>
                <a:off x="2493845" y="2105989"/>
                <a:ext cx="5950016" cy="273456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CC4509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  <a:gs pos="85000">
                    <a:srgbClr val="CC4509"/>
                  </a:gs>
                  <a:gs pos="85100">
                    <a:schemeClr val="accent1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ln w="28575">
                <a:solidFill>
                  <a:schemeClr val="bg1">
                    <a:alpha val="83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ValueText">
                <a:extLst>
                  <a:ext uri="{FF2B5EF4-FFF2-40B4-BE49-F238E27FC236}">
                    <a16:creationId xmlns:a16="http://schemas.microsoft.com/office/drawing/2014/main" xmlns="" id="{92E7A9E5-484B-4F8A-83A5-EA5A9D30EBE1}"/>
                  </a:ext>
                </a:extLst>
              </p:cNvPr>
              <p:cNvSpPr txBox="1"/>
              <p:nvPr/>
            </p:nvSpPr>
            <p:spPr>
              <a:xfrm>
                <a:off x="8824110" y="1886760"/>
                <a:ext cx="949220" cy="711914"/>
              </a:xfrm>
              <a:prstGeom prst="rect">
                <a:avLst/>
              </a:prstGeom>
              <a:noFill/>
            </p:spPr>
            <p:txBody>
              <a:bodyPr wrap="square" anchor="ctr" anchorCtr="1">
                <a:prstTxWarp prst="textPlain">
                  <a:avLst/>
                </a:prstTxWarp>
                <a:normAutofit fontScale="25000" lnSpcReduction="20000"/>
              </a:bodyPr>
              <a:lstStyle/>
              <a:p>
                <a:pPr algn="ctr"/>
                <a:r>
                  <a:rPr lang="en-US" altLang="zh-CN" sz="6000" smtClean="0">
                    <a:solidFill>
                      <a:srgbClr val="CC4509"/>
                    </a:solidFill>
                    <a:latin typeface="Impact" panose="020B0806030902050204" pitchFamily="34" charset="0"/>
                  </a:rPr>
                  <a:t>85%</a:t>
                </a:r>
                <a:endParaRPr lang="en-US" altLang="zh-CN" sz="6000">
                  <a:solidFill>
                    <a:srgbClr val="CC4509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3" name="CustomText1">
                <a:extLst>
                  <a:ext uri="{FF2B5EF4-FFF2-40B4-BE49-F238E27FC236}">
                    <a16:creationId xmlns:a16="http://schemas.microsoft.com/office/drawing/2014/main" xmlns="" id="{69EC0795-7D20-4281-AA85-26A310FFC107}"/>
                  </a:ext>
                </a:extLst>
              </p:cNvPr>
              <p:cNvSpPr/>
              <p:nvPr/>
            </p:nvSpPr>
            <p:spPr>
              <a:xfrm>
                <a:off x="4101828" y="1625349"/>
                <a:ext cx="7213864" cy="274833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70000" lnSpcReduction="20000"/>
              </a:bodyPr>
              <a:lstStyle/>
              <a:p>
                <a:r>
                  <a:rPr lang="zh-CN" altLang="en-US" b="1" dirty="0"/>
                  <a:t>资料管理</a:t>
                </a:r>
              </a:p>
            </p:txBody>
          </p:sp>
        </p:grpSp>
      </p:grpSp>
      <p:sp>
        <p:nvSpPr>
          <p:cNvPr id="30" name="矩形 29"/>
          <p:cNvSpPr/>
          <p:nvPr/>
        </p:nvSpPr>
        <p:spPr>
          <a:xfrm>
            <a:off x="6672064" y="2022829"/>
            <a:ext cx="4104456" cy="738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这里可以用简要的话描述出工作完成的情况，未完成的工作是什么原因也可以在这里说明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。这里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可以用简要的话描述出工作完成的情况，未完成的工作是什么</a:t>
            </a:r>
          </a:p>
        </p:txBody>
      </p:sp>
      <p:sp>
        <p:nvSpPr>
          <p:cNvPr id="31" name="TextBox 54">
            <a:extLst>
              <a:ext uri="{FF2B5EF4-FFF2-40B4-BE49-F238E27FC236}">
                <a16:creationId xmlns:a16="http://schemas.microsoft.com/office/drawing/2014/main" xmlns="" id="{DB6A2505-5E76-4C9B-8119-54C3A9ECF88E}"/>
              </a:ext>
            </a:extLst>
          </p:cNvPr>
          <p:cNvSpPr txBox="1"/>
          <p:nvPr/>
        </p:nvSpPr>
        <p:spPr>
          <a:xfrm>
            <a:off x="6672064" y="1272163"/>
            <a:ext cx="3484544" cy="400067"/>
          </a:xfrm>
          <a:prstGeom prst="rect">
            <a:avLst/>
          </a:prstGeom>
          <a:noFill/>
        </p:spPr>
        <p:txBody>
          <a:bodyPr wrap="square" lIns="91398" tIns="45699" rIns="91398" bIns="45699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tx1">
                    <a:lumMod val="75000"/>
                  </a:schemeClr>
                </a:solidFill>
                <a:latin typeface="方正卡通简体" pitchFamily="65" charset="-122"/>
                <a:ea typeface="方正卡通简体" pitchFamily="65" charset="-122"/>
              </a:defRPr>
            </a:lvl1pPr>
          </a:lstStyle>
          <a:p>
            <a:r>
              <a:rPr lang="zh-CN" altLang="en-US" sz="2000" dirty="0">
                <a:solidFill>
                  <a:schemeClr val="tx1"/>
                </a:solidFill>
                <a:latin typeface="微软雅黑"/>
                <a:ea typeface="微软雅黑"/>
              </a:rPr>
              <a:t>工作完成情况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6672064" y="1169182"/>
            <a:ext cx="4824536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72064" y="1799102"/>
            <a:ext cx="4824536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7821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 l="-1753" t="-4486" r="-1753" b="-448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xmlns="" id="{C04E943E-459D-4C37-924D-436A4861F7A0}"/>
              </a:ext>
            </a:extLst>
          </p:cNvPr>
          <p:cNvGrpSpPr/>
          <p:nvPr/>
        </p:nvGrpSpPr>
        <p:grpSpPr>
          <a:xfrm>
            <a:off x="1771040" y="3387813"/>
            <a:ext cx="8649921" cy="918159"/>
            <a:chOff x="966627" y="2287583"/>
            <a:chExt cx="6999289" cy="742950"/>
          </a:xfrm>
        </p:grpSpPr>
        <p:sp>
          <p:nvSpPr>
            <p:cNvPr id="76" name="文本占位符 32">
              <a:extLst>
                <a:ext uri="{FF2B5EF4-FFF2-40B4-BE49-F238E27FC236}">
                  <a16:creationId xmlns:a16="http://schemas.microsoft.com/office/drawing/2014/main" xmlns="" id="{96B02FF1-FB7F-4F5E-8054-E8688D07588B}"/>
                </a:ext>
              </a:extLst>
            </p:cNvPr>
            <p:cNvSpPr txBox="1">
              <a:spLocks/>
            </p:cNvSpPr>
            <p:nvPr/>
          </p:nvSpPr>
          <p:spPr>
            <a:xfrm>
              <a:off x="966627" y="2287583"/>
              <a:ext cx="6999289" cy="371475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zh-CN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400" dirty="0">
                  <a:solidFill>
                    <a:schemeClr val="bg1"/>
                  </a:solidFill>
                </a:rPr>
                <a:t>汇报人：阿杜</a:t>
              </a:r>
            </a:p>
          </p:txBody>
        </p:sp>
        <p:sp>
          <p:nvSpPr>
            <p:cNvPr id="77" name="文本占位符 33">
              <a:extLst>
                <a:ext uri="{FF2B5EF4-FFF2-40B4-BE49-F238E27FC236}">
                  <a16:creationId xmlns:a16="http://schemas.microsoft.com/office/drawing/2014/main" xmlns="" id="{193D5027-70F3-4967-B324-0E3CC4AE5BCB}"/>
                </a:ext>
              </a:extLst>
            </p:cNvPr>
            <p:cNvSpPr txBox="1">
              <a:spLocks/>
            </p:cNvSpPr>
            <p:nvPr/>
          </p:nvSpPr>
          <p:spPr>
            <a:xfrm>
              <a:off x="966627" y="2659058"/>
              <a:ext cx="6999289" cy="371475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zh-CN"/>
              </a:defPPr>
              <a:lvl1pPr marL="0" algn="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这里输入您的单位</a:t>
              </a:r>
              <a:r>
                <a:rPr lang="en-US" altLang="zh-CN" sz="1400" dirty="0">
                  <a:solidFill>
                    <a:schemeClr val="bg1"/>
                  </a:solidFill>
                </a:rPr>
                <a:t>/</a:t>
              </a:r>
              <a:r>
                <a:rPr lang="zh-CN" altLang="en-US" sz="1400" dirty="0">
                  <a:solidFill>
                    <a:schemeClr val="bg1"/>
                  </a:solidFill>
                </a:rPr>
                <a:t>部门名称</a:t>
              </a:r>
            </a:p>
          </p:txBody>
        </p:sp>
      </p:grpSp>
      <p:sp>
        <p:nvSpPr>
          <p:cNvPr id="79" name="TextBox 34">
            <a:extLst>
              <a:ext uri="{FF2B5EF4-FFF2-40B4-BE49-F238E27FC236}">
                <a16:creationId xmlns:a16="http://schemas.microsoft.com/office/drawing/2014/main" xmlns="" id="{7FAAF40D-1F3A-4BB1-9C20-7BB184547FC1}"/>
              </a:ext>
            </a:extLst>
          </p:cNvPr>
          <p:cNvSpPr txBox="1"/>
          <p:nvPr/>
        </p:nvSpPr>
        <p:spPr>
          <a:xfrm>
            <a:off x="3688088" y="2580423"/>
            <a:ext cx="4640160" cy="57785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spc="600" dirty="0" smtClean="0">
                <a:solidFill>
                  <a:schemeClr val="bg1"/>
                </a:solidFill>
                <a:ea typeface="Montserrat Semi" charset="0"/>
                <a:cs typeface="Montserrat Semi" charset="0"/>
              </a:rPr>
              <a:t>THANKS</a:t>
            </a:r>
            <a:endParaRPr lang="en-US" sz="2400" spc="600" dirty="0">
              <a:solidFill>
                <a:schemeClr val="bg1"/>
              </a:solidFill>
              <a:ea typeface="Montserrat Semi" charset="0"/>
              <a:cs typeface="Montserrat Semi" charset="0"/>
            </a:endParaRPr>
          </a:p>
        </p:txBody>
      </p:sp>
      <p:sp>
        <p:nvSpPr>
          <p:cNvPr id="82" name="TextBox 34">
            <a:extLst>
              <a:ext uri="{FF2B5EF4-FFF2-40B4-BE49-F238E27FC236}">
                <a16:creationId xmlns:a16="http://schemas.microsoft.com/office/drawing/2014/main" xmlns="" id="{7FAAF40D-1F3A-4BB1-9C20-7BB184547FC1}"/>
              </a:ext>
            </a:extLst>
          </p:cNvPr>
          <p:cNvSpPr txBox="1"/>
          <p:nvPr/>
        </p:nvSpPr>
        <p:spPr>
          <a:xfrm>
            <a:off x="4095600" y="4168920"/>
            <a:ext cx="40008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 smtClean="0">
                <a:solidFill>
                  <a:schemeClr val="bg1"/>
                </a:solidFill>
                <a:latin typeface="Montserrat Semi" charset="0"/>
                <a:ea typeface="Montserrat Semi" charset="0"/>
                <a:cs typeface="Montserrat Semi" charset="0"/>
              </a:rPr>
              <a:t>DESIGNED BY </a:t>
            </a:r>
            <a:r>
              <a:rPr lang="en-US" sz="1400" dirty="0" smtClean="0">
                <a:solidFill>
                  <a:schemeClr val="bg1"/>
                </a:solidFill>
                <a:latin typeface="Montserrat Semi" charset="0"/>
                <a:ea typeface="Montserrat Semi" charset="0"/>
                <a:cs typeface="Montserrat Semi" charset="0"/>
              </a:rPr>
              <a:t>ISLIDE</a:t>
            </a:r>
            <a:r>
              <a:rPr lang="en-US" sz="1400" b="1" dirty="0" smtClean="0">
                <a:solidFill>
                  <a:schemeClr val="bg1"/>
                </a:solidFill>
                <a:latin typeface="Montserrat Semi" charset="0"/>
                <a:ea typeface="Montserrat Semi" charset="0"/>
                <a:cs typeface="Montserrat Semi" charset="0"/>
              </a:rPr>
              <a:t>™</a:t>
            </a:r>
            <a:endParaRPr lang="en-US" sz="1400" b="1" dirty="0">
              <a:solidFill>
                <a:schemeClr val="bg1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619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4">
            <a:extLst>
              <a:ext uri="{FF2B5EF4-FFF2-40B4-BE49-F238E27FC236}">
                <a16:creationId xmlns:a16="http://schemas.microsoft.com/office/drawing/2014/main" xmlns="" id="{7FAAF40D-1F3A-4BB1-9C20-7BB184547FC1}"/>
              </a:ext>
            </a:extLst>
          </p:cNvPr>
          <p:cNvSpPr txBox="1"/>
          <p:nvPr/>
        </p:nvSpPr>
        <p:spPr>
          <a:xfrm>
            <a:off x="2135560" y="5229200"/>
            <a:ext cx="400080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 smtClean="0">
                <a:solidFill>
                  <a:srgbClr val="FF0000"/>
                </a:solidFill>
                <a:latin typeface="Montserrat Semi" charset="0"/>
                <a:ea typeface="Montserrat Semi" charset="0"/>
                <a:cs typeface="Montserrat Semi" charset="0"/>
              </a:rPr>
              <a:t>DESIGNED BY </a:t>
            </a:r>
            <a:r>
              <a:rPr lang="en-US" sz="1400" dirty="0" smtClean="0">
                <a:solidFill>
                  <a:srgbClr val="FF0000"/>
                </a:solidFill>
                <a:latin typeface="Montserrat Semi" charset="0"/>
                <a:ea typeface="Montserrat Semi" charset="0"/>
                <a:cs typeface="Montserrat Semi" charset="0"/>
              </a:rPr>
              <a:t>ISLIDE</a:t>
            </a:r>
            <a:r>
              <a:rPr lang="en-US" sz="1400" b="1" dirty="0" smtClean="0">
                <a:solidFill>
                  <a:srgbClr val="FF0000"/>
                </a:solidFill>
                <a:latin typeface="Montserrat Semi" charset="0"/>
                <a:ea typeface="Montserrat Semi" charset="0"/>
                <a:cs typeface="Montserrat Semi" charset="0"/>
              </a:rPr>
              <a:t>™</a:t>
            </a:r>
            <a:endParaRPr lang="en-US" sz="1400" b="1" dirty="0">
              <a:solidFill>
                <a:srgbClr val="FF0000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 flipH="1">
            <a:off x="3045375" y="5733256"/>
            <a:ext cx="75151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</a:t>
            </a:r>
            <a:r>
              <a:rPr lang="en-US" altLang="zh-CN" dirty="0" smtClean="0">
                <a:hlinkClick r:id="rId2"/>
              </a:rPr>
              <a:t>www.51pptmoban.com</a:t>
            </a:r>
            <a:r>
              <a:rPr lang="en-US" altLang="zh-CN" dirty="0" smtClean="0"/>
              <a:t>  </a:t>
            </a:r>
            <a:r>
              <a:rPr lang="zh-CN" altLang="en-US" dirty="0" smtClean="0"/>
              <a:t>授权发布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942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</p:tagLst>
</file>

<file path=ppt/theme/theme1.xml><?xml version="1.0" encoding="utf-8"?>
<a:theme xmlns:a="http://schemas.openxmlformats.org/drawingml/2006/main" name="Office 主题">
  <a:themeElements>
    <a:clrScheme name="iSlid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54A5D"/>
      </a:accent1>
      <a:accent2>
        <a:srgbClr val="CE4C4B"/>
      </a:accent2>
      <a:accent3>
        <a:srgbClr val="A7AA9D"/>
      </a:accent3>
      <a:accent4>
        <a:srgbClr val="2192BC"/>
      </a:accent4>
      <a:accent5>
        <a:srgbClr val="354B5E"/>
      </a:accent5>
      <a:accent6>
        <a:srgbClr val="BFBFBF"/>
      </a:accent6>
      <a:hlink>
        <a:srgbClr val="D74B4B"/>
      </a:hlink>
      <a:folHlink>
        <a:srgbClr val="869FB7"/>
      </a:folHlink>
    </a:clrScheme>
    <a:fontScheme name="ujobiqz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</TotalTime>
  <Words>368</Words>
  <Application>Microsoft Office PowerPoint</Application>
  <PresentationFormat>宽屏</PresentationFormat>
  <Paragraphs>41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Montserrat Semi</vt:lpstr>
      <vt:lpstr>Playfair Display SC</vt:lpstr>
      <vt:lpstr>等线</vt:lpstr>
      <vt:lpstr>微软雅黑</vt:lpstr>
      <vt:lpstr>Arial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keywords>www.51pptmoban.com</cp:keywords>
  <cp:lastModifiedBy>YANGS</cp:lastModifiedBy>
  <cp:revision>98</cp:revision>
  <dcterms:modified xsi:type="dcterms:W3CDTF">2017-09-26T15:43:22Z</dcterms:modified>
</cp:coreProperties>
</file>

<file path=docProps/thumbnail.jpeg>
</file>